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2" r:id="rId4"/>
    <p:sldId id="265" r:id="rId5"/>
    <p:sldId id="259" r:id="rId6"/>
    <p:sldId id="264" r:id="rId7"/>
    <p:sldId id="263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E06"/>
    <a:srgbClr val="231003"/>
    <a:srgbClr val="391A05"/>
    <a:srgbClr val="E8E3D0"/>
    <a:srgbClr val="990033"/>
    <a:srgbClr val="FCF0E8"/>
    <a:srgbClr val="FFFFFF"/>
    <a:srgbClr val="FDF3ED"/>
    <a:srgbClr val="E8F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44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A4011-1E2B-49D7-B44E-752039E3FF35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4563A-0591-4E2F-9F30-7DF874034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936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4563A-0591-4E2F-9F30-7DF87403419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04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E3B6-0953-B90E-585E-0DE7F6207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6CE7E-253A-4C59-E628-B3FE47AA6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77664-35DA-A861-B7E8-3E6BA9910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6AED5-D5EC-E3D7-CF17-18B28BBB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87E91-BCE8-76C1-4B75-65BFCA95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92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33EB-E987-5A13-EEDE-5A923C60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460E5-4B7B-544B-7613-1DD4B4921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DE615-6464-2D17-DC2A-703FB759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4E2E-42A1-A495-404A-8485E812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2902F-63F3-316A-A796-664024D7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97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09125-EFDC-4DAC-8446-E8C4AE59B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8140E-0320-1F09-012C-CA3AD12D6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5AAE-F172-49AA-5855-81C7B1DE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2832-13BE-5423-B145-951340680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5CF70-29C6-B4C3-894C-52205973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01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698B-C56D-0991-CB30-4C15C267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69E5-BF2C-65A0-2285-B7E898BE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CFA75-25C5-F5FD-A500-CDCE686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88168-C1A3-B53D-D8AC-302CC353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95C17-731B-0B8F-86FC-55187916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02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C7A4-89BB-173F-7F53-974D0B0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84B32-D0B9-339F-93B6-5ABB86DCC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BDFDB-976F-3977-FBAD-DAA61F15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DEB8-D085-653E-AF7C-53A03468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7DF89-19FB-6D97-AFA2-D7FBFE29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6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B909-2657-CCA9-B85A-D420F030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543B9-10D6-68E0-A57B-F87C7197E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60252-3DBF-861A-6DFE-0B3B29B9E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51D80-2250-BA07-D26D-D6F24072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93186-E522-4DB1-B290-CF8AECF6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D5AD1-0DF6-B2C1-590B-4FD483A8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05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399B-AC85-2198-E76B-2F364388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B9126-A5F4-367F-E78C-016D2D780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EF72-CEFC-5F84-40BE-2A75D3F8F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237C4-5157-2A12-7FF5-DDE90A2B5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A5EE8-2F1C-6A99-1D97-F4C087C73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03877-B7D9-9B23-D113-836D9209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1E40E-2008-A611-6048-72D9D72FA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C86BD-52CE-4F85-58E0-6A5ED88C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28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6815-7E29-1BBF-72AD-72495C6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A7C03-7F17-07B0-6CB3-1BFA452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8C356-3227-EA69-A15D-6D8CB311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D2203-79A8-08B2-07FF-1742082A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8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FD83E-F2E4-7E59-4294-F95236F3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34C6E-7BA1-BE70-8770-CD77C932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41535-C8B0-36A2-24F7-B75CFF05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50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1A66-ED78-E0B8-DC59-E602D10E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ED86-0554-8129-73A9-40577F2D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15A60-11A7-60D7-CD77-1EFB12E9C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5F6C3-C742-FEB3-D117-C9C1B66F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8E883-EB32-B5E9-93A4-6E3F00FB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4CC5-9837-8933-C454-C6BDB7AB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64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9618-B415-A82F-05CC-1D682D722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08876-A2FB-6BB6-03CA-98EA075E5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10D36-63CC-44D2-B5F8-CB613084E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A1D7-74AD-14AC-57A3-14F7FB3D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F895F-9743-A656-56A1-FFF50FAE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3994D-FCB0-93CE-6BCB-07920CEB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01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A8E87-39FB-3A9E-A383-B88458F7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212E0-2CE5-B7B6-47EF-A2969BDAA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0945E-6E03-E643-B577-0424C1EF7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BA895-F1C7-4FCF-8A8E-F23B0F4AEC94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63CD9-F3AE-9562-9879-37A811B43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75F7A-BD8B-F18D-7CBA-38B93A807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42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49C52E-A641-36DD-774E-1C026C2AD3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8" y="8620"/>
            <a:ext cx="12192000" cy="6840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15831-8982-F396-B3B1-FB6D01FCC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0"/>
            <a:ext cx="1767840" cy="183184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27D5B85-6C4E-F62A-3293-8F7B07B6836F}"/>
              </a:ext>
            </a:extLst>
          </p:cNvPr>
          <p:cNvSpPr txBox="1">
            <a:spLocks/>
          </p:cNvSpPr>
          <p:nvPr/>
        </p:nvSpPr>
        <p:spPr>
          <a:xfrm>
            <a:off x="3526757" y="8620"/>
            <a:ext cx="10971213" cy="798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391A05"/>
                </a:solidFill>
                <a:latin typeface="Georgia" panose="02040502050405020303" pitchFamily="18" charset="0"/>
              </a:rPr>
              <a:t>FEBELLA DESIGN</a:t>
            </a:r>
            <a:endParaRPr lang="ko-KR" altLang="en-US" dirty="0">
              <a:solidFill>
                <a:srgbClr val="391A05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8A979-A8C3-E562-F6C5-228FADC98589}"/>
              </a:ext>
            </a:extLst>
          </p:cNvPr>
          <p:cNvSpPr txBox="1"/>
          <p:nvPr/>
        </p:nvSpPr>
        <p:spPr>
          <a:xfrm>
            <a:off x="4315763" y="739878"/>
            <a:ext cx="6842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>
                <a:solidFill>
                  <a:srgbClr val="505050"/>
                </a:solidFill>
              </a:defRPr>
            </a:pPr>
            <a:r>
              <a:rPr lang="en-IN" sz="16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Where Creativity Meets Functionality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56E78C-C740-7BE2-0CDF-F7FDDB89C31A}"/>
              </a:ext>
            </a:extLst>
          </p:cNvPr>
          <p:cNvCxnSpPr/>
          <p:nvPr/>
        </p:nvCxnSpPr>
        <p:spPr>
          <a:xfrm>
            <a:off x="3687739" y="739878"/>
            <a:ext cx="4622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20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E43224-36C6-BAF5-B762-04E875AAE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9A272-0B45-736B-8EA6-7964FC4A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EAB39-6949-D708-1811-BC8F58DBEDE5}"/>
              </a:ext>
            </a:extLst>
          </p:cNvPr>
          <p:cNvSpPr txBox="1"/>
          <p:nvPr/>
        </p:nvSpPr>
        <p:spPr>
          <a:xfrm>
            <a:off x="3953692" y="1156934"/>
            <a:ext cx="4123245" cy="136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We’re here……</a:t>
            </a:r>
            <a:endParaRPr lang="en-IN" sz="8800" dirty="0">
              <a:solidFill>
                <a:srgbClr val="391A05"/>
              </a:solidFill>
              <a:latin typeface="Georgia" panose="020405020504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400" dirty="0">
              <a:solidFill>
                <a:srgbClr val="391A05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39DA4-A9C9-1411-E41B-1A0546FD4C71}"/>
              </a:ext>
            </a:extLst>
          </p:cNvPr>
          <p:cNvSpPr txBox="1"/>
          <p:nvPr/>
        </p:nvSpPr>
        <p:spPr>
          <a:xfrm>
            <a:off x="720635" y="2310820"/>
            <a:ext cx="7040710" cy="3360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Contact us..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 err="1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Febella</a:t>
            </a: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 Design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richa@febelladesign.com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info@febelladesign.com</a:t>
            </a:r>
            <a:endParaRPr lang="en-IN" sz="8800" dirty="0">
              <a:solidFill>
                <a:srgbClr val="391A05"/>
              </a:solidFill>
              <a:latin typeface="Georgia" panose="020405020504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400" dirty="0">
              <a:solidFill>
                <a:srgbClr val="391A05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782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3944C-E971-2271-30F4-2D6AA41A5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110-770C-BC8F-4CCA-7A543E0A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64244B-6026-D1AC-9D15-318F914F2EAB}"/>
              </a:ext>
            </a:extLst>
          </p:cNvPr>
          <p:cNvSpPr txBox="1"/>
          <p:nvPr/>
        </p:nvSpPr>
        <p:spPr>
          <a:xfrm>
            <a:off x="2408903" y="565058"/>
            <a:ext cx="357181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Who we are…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DB3D8-0B3A-2D8B-9344-AC29BEDB5134}"/>
              </a:ext>
            </a:extLst>
          </p:cNvPr>
          <p:cNvSpPr txBox="1"/>
          <p:nvPr/>
        </p:nvSpPr>
        <p:spPr>
          <a:xfrm>
            <a:off x="883920" y="1517216"/>
            <a:ext cx="61658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Founded in 2024, </a:t>
            </a:r>
            <a:r>
              <a:rPr lang="en-US" dirty="0" err="1">
                <a:latin typeface="Georgia" panose="02040502050405020303" pitchFamily="18" charset="0"/>
              </a:rPr>
              <a:t>Febella</a:t>
            </a:r>
            <a:r>
              <a:rPr lang="en-US" dirty="0">
                <a:latin typeface="Georgia" panose="02040502050405020303" pitchFamily="18" charset="0"/>
              </a:rPr>
              <a:t> Design is your trusted partner in creating innovative and sustainable design solutions for a modern world. 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Our solid relationships with manufacturers and quality suppliers ensures that we maintain high production standards due to our team of on-site inspection agents. </a:t>
            </a:r>
          </a:p>
          <a:p>
            <a:r>
              <a:rPr lang="en-US" dirty="0">
                <a:latin typeface="Georgia" panose="02040502050405020303" pitchFamily="18" charset="0"/>
              </a:rPr>
              <a:t>Our highly competitive product prices and professional service fees position us to operate on shorter lead-times, low margins and ﬂexible </a:t>
            </a:r>
            <a:r>
              <a:rPr lang="en-US" dirty="0" err="1">
                <a:latin typeface="Georgia" panose="02040502050405020303" pitchFamily="18" charset="0"/>
              </a:rPr>
              <a:t>moqs</a:t>
            </a:r>
            <a:r>
              <a:rPr lang="en-US" dirty="0">
                <a:latin typeface="Georgia" panose="02040502050405020303" pitchFamily="18" charset="0"/>
              </a:rPr>
              <a:t>.	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err="1">
                <a:latin typeface="Georgia" panose="02040502050405020303" pitchFamily="18" charset="0"/>
              </a:rPr>
              <a:t>Febella</a:t>
            </a:r>
            <a:r>
              <a:rPr lang="en-US" dirty="0">
                <a:latin typeface="Georgia" panose="02040502050405020303" pitchFamily="18" charset="0"/>
              </a:rPr>
              <a:t> Design has a strong ability to work with any of the worlds fashion companies. Since our founding in 2013, and our industry experience of 25 years, we are able to create a strong experience based decision on our synergies with clients and are able to deliver a quality that sets us apart from our competitors.</a:t>
            </a:r>
          </a:p>
          <a:p>
            <a:pPr>
              <a:defRPr>
                <a:solidFill>
                  <a:srgbClr val="505050"/>
                </a:solidFill>
              </a:defRPr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773EE-0295-40FB-9DC1-C37AD96B77FE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r="12033"/>
          <a:stretch>
            <a:fillRect/>
          </a:stretch>
        </p:blipFill>
        <p:spPr>
          <a:xfrm>
            <a:off x="7854147" y="1834584"/>
            <a:ext cx="3228634" cy="3188831"/>
          </a:xfrm>
          <a:custGeom>
            <a:avLst/>
            <a:gdLst>
              <a:gd name="connsiteX0" fmla="*/ 1854630 w 3228634"/>
              <a:gd name="connsiteY0" fmla="*/ 1814826 h 3188831"/>
              <a:gd name="connsiteX1" fmla="*/ 3228634 w 3228634"/>
              <a:gd name="connsiteY1" fmla="*/ 1814826 h 3188831"/>
              <a:gd name="connsiteX2" fmla="*/ 3228634 w 3228634"/>
              <a:gd name="connsiteY2" fmla="*/ 3188831 h 3188831"/>
              <a:gd name="connsiteX3" fmla="*/ 1854630 w 3228634"/>
              <a:gd name="connsiteY3" fmla="*/ 3188831 h 3188831"/>
              <a:gd name="connsiteX4" fmla="*/ 1 w 3228634"/>
              <a:gd name="connsiteY4" fmla="*/ 1814826 h 3188831"/>
              <a:gd name="connsiteX5" fmla="*/ 1374005 w 3228634"/>
              <a:gd name="connsiteY5" fmla="*/ 1814826 h 3188831"/>
              <a:gd name="connsiteX6" fmla="*/ 1374005 w 3228634"/>
              <a:gd name="connsiteY6" fmla="*/ 3188831 h 3188831"/>
              <a:gd name="connsiteX7" fmla="*/ 1 w 3228634"/>
              <a:gd name="connsiteY7" fmla="*/ 3188831 h 3188831"/>
              <a:gd name="connsiteX8" fmla="*/ 1854630 w 3228634"/>
              <a:gd name="connsiteY8" fmla="*/ 0 h 3188831"/>
              <a:gd name="connsiteX9" fmla="*/ 3228634 w 3228634"/>
              <a:gd name="connsiteY9" fmla="*/ 0 h 3188831"/>
              <a:gd name="connsiteX10" fmla="*/ 3228634 w 3228634"/>
              <a:gd name="connsiteY10" fmla="*/ 1374005 h 3188831"/>
              <a:gd name="connsiteX11" fmla="*/ 1854630 w 3228634"/>
              <a:gd name="connsiteY11" fmla="*/ 1374005 h 3188831"/>
              <a:gd name="connsiteX12" fmla="*/ 0 w 3228634"/>
              <a:gd name="connsiteY12" fmla="*/ 0 h 3188831"/>
              <a:gd name="connsiteX13" fmla="*/ 1374004 w 3228634"/>
              <a:gd name="connsiteY13" fmla="*/ 0 h 3188831"/>
              <a:gd name="connsiteX14" fmla="*/ 1374004 w 3228634"/>
              <a:gd name="connsiteY14" fmla="*/ 1374005 h 3188831"/>
              <a:gd name="connsiteX15" fmla="*/ 0 w 3228634"/>
              <a:gd name="connsiteY15" fmla="*/ 1374005 h 318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8634" h="3188831">
                <a:moveTo>
                  <a:pt x="1854630" y="1814826"/>
                </a:moveTo>
                <a:lnTo>
                  <a:pt x="3228634" y="1814826"/>
                </a:lnTo>
                <a:lnTo>
                  <a:pt x="3228634" y="3188831"/>
                </a:lnTo>
                <a:lnTo>
                  <a:pt x="1854630" y="3188831"/>
                </a:lnTo>
                <a:close/>
                <a:moveTo>
                  <a:pt x="1" y="1814826"/>
                </a:moveTo>
                <a:lnTo>
                  <a:pt x="1374005" y="1814826"/>
                </a:lnTo>
                <a:lnTo>
                  <a:pt x="1374005" y="3188831"/>
                </a:lnTo>
                <a:lnTo>
                  <a:pt x="1" y="3188831"/>
                </a:lnTo>
                <a:close/>
                <a:moveTo>
                  <a:pt x="1854630" y="0"/>
                </a:moveTo>
                <a:lnTo>
                  <a:pt x="3228634" y="0"/>
                </a:lnTo>
                <a:lnTo>
                  <a:pt x="3228634" y="1374005"/>
                </a:lnTo>
                <a:lnTo>
                  <a:pt x="1854630" y="1374005"/>
                </a:lnTo>
                <a:close/>
                <a:moveTo>
                  <a:pt x="0" y="0"/>
                </a:moveTo>
                <a:lnTo>
                  <a:pt x="1374004" y="0"/>
                </a:lnTo>
                <a:lnTo>
                  <a:pt x="1374004" y="1374005"/>
                </a:lnTo>
                <a:lnTo>
                  <a:pt x="0" y="1374005"/>
                </a:lnTo>
                <a:close/>
              </a:path>
            </a:pathLst>
          </a:cu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76F5FC-1D8A-A663-2F71-9E8515064862}"/>
              </a:ext>
            </a:extLst>
          </p:cNvPr>
          <p:cNvCxnSpPr/>
          <p:nvPr/>
        </p:nvCxnSpPr>
        <p:spPr>
          <a:xfrm>
            <a:off x="2579914" y="1164773"/>
            <a:ext cx="3233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08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836CE-F3CB-0902-F454-569D1F97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B04714-0998-2D67-9149-908EE650B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" y="0"/>
            <a:ext cx="1767840" cy="1831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D7127-FD0C-C35A-3B1D-B86BF60FCF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31" y="2376893"/>
            <a:ext cx="1336867" cy="106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22640-712A-BAD0-5266-D0A60A7A2F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68" y="2157430"/>
            <a:ext cx="1336867" cy="1287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C8F863-10ED-F37F-D85D-118AB80407F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4" y="2157431"/>
            <a:ext cx="1783235" cy="1287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817D1-5E32-2929-09D4-187AB8C1FBD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99" y="2157432"/>
            <a:ext cx="1637582" cy="12878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3DDFC8-5DAE-F653-7243-49A3E9A915D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88"/>
          <a:stretch/>
        </p:blipFill>
        <p:spPr>
          <a:xfrm>
            <a:off x="1332298" y="3914115"/>
            <a:ext cx="1783235" cy="11888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B1E43D-9F58-1D73-E2FB-A3F8A88745B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3" b="36814"/>
          <a:stretch/>
        </p:blipFill>
        <p:spPr>
          <a:xfrm>
            <a:off x="3517674" y="3914115"/>
            <a:ext cx="1783235" cy="1474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582D2C-12A0-F9E7-F7F8-BDB7B651537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76"/>
          <a:stretch/>
        </p:blipFill>
        <p:spPr>
          <a:xfrm>
            <a:off x="6183183" y="3914115"/>
            <a:ext cx="1783235" cy="1474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A05716-8F1A-0A15-EC1E-2027C1030AF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99" y="3860771"/>
            <a:ext cx="1637582" cy="14978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4CFC9F-7BB4-4957-7CEE-8D31DA81E3E1}"/>
              </a:ext>
            </a:extLst>
          </p:cNvPr>
          <p:cNvSpPr txBox="1"/>
          <p:nvPr/>
        </p:nvSpPr>
        <p:spPr>
          <a:xfrm>
            <a:off x="2408903" y="565058"/>
            <a:ext cx="358784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What we do…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EDD487-7048-EC68-FABA-ECCD481BE3DC}"/>
              </a:ext>
            </a:extLst>
          </p:cNvPr>
          <p:cNvCxnSpPr/>
          <p:nvPr/>
        </p:nvCxnSpPr>
        <p:spPr>
          <a:xfrm>
            <a:off x="2623457" y="1164771"/>
            <a:ext cx="320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43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EF97AD-F6A6-B597-1886-6419F1D6A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47F186-EA32-DD3B-0449-D15D24198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" y="0"/>
            <a:ext cx="1767840" cy="1831848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280AF00-8986-986E-9E8A-ACF7E6DBE234}"/>
              </a:ext>
            </a:extLst>
          </p:cNvPr>
          <p:cNvSpPr/>
          <p:nvPr/>
        </p:nvSpPr>
        <p:spPr>
          <a:xfrm>
            <a:off x="10065129" y="3389231"/>
            <a:ext cx="1370965" cy="1361440"/>
          </a:xfrm>
          <a:custGeom>
            <a:avLst/>
            <a:gdLst/>
            <a:ahLst/>
            <a:cxnLst/>
            <a:rect l="l" t="t" r="r" b="b"/>
            <a:pathLst>
              <a:path w="1370965" h="1361439">
                <a:moveTo>
                  <a:pt x="314251" y="613856"/>
                </a:moveTo>
                <a:lnTo>
                  <a:pt x="257010" y="613856"/>
                </a:lnTo>
                <a:lnTo>
                  <a:pt x="257010" y="1309191"/>
                </a:lnTo>
                <a:lnTo>
                  <a:pt x="261519" y="1331340"/>
                </a:lnTo>
                <a:lnTo>
                  <a:pt x="273803" y="1349434"/>
                </a:lnTo>
                <a:lnTo>
                  <a:pt x="290845" y="1360862"/>
                </a:lnTo>
                <a:lnTo>
                  <a:pt x="1081823" y="1360862"/>
                </a:lnTo>
                <a:lnTo>
                  <a:pt x="1098861" y="1349435"/>
                </a:lnTo>
                <a:lnTo>
                  <a:pt x="1111125" y="1331340"/>
                </a:lnTo>
                <a:lnTo>
                  <a:pt x="1115622" y="1309191"/>
                </a:lnTo>
                <a:lnTo>
                  <a:pt x="314251" y="1309191"/>
                </a:lnTo>
                <a:lnTo>
                  <a:pt x="314251" y="613856"/>
                </a:lnTo>
                <a:close/>
              </a:path>
              <a:path w="1370965" h="1361439">
                <a:moveTo>
                  <a:pt x="1095015" y="512297"/>
                </a:moveTo>
                <a:lnTo>
                  <a:pt x="1059672" y="532213"/>
                </a:lnTo>
                <a:lnTo>
                  <a:pt x="1058381" y="540758"/>
                </a:lnTo>
                <a:lnTo>
                  <a:pt x="1058381" y="1309191"/>
                </a:lnTo>
                <a:lnTo>
                  <a:pt x="1115622" y="1309191"/>
                </a:lnTo>
                <a:lnTo>
                  <a:pt x="1115622" y="613903"/>
                </a:lnTo>
                <a:lnTo>
                  <a:pt x="1193334" y="613903"/>
                </a:lnTo>
                <a:lnTo>
                  <a:pt x="1108133" y="521500"/>
                </a:lnTo>
                <a:lnTo>
                  <a:pt x="1102695" y="515665"/>
                </a:lnTo>
                <a:lnTo>
                  <a:pt x="1095015" y="512297"/>
                </a:lnTo>
                <a:close/>
              </a:path>
              <a:path w="1370965" h="1361439">
                <a:moveTo>
                  <a:pt x="810525" y="0"/>
                </a:moveTo>
                <a:lnTo>
                  <a:pt x="561859" y="0"/>
                </a:lnTo>
                <a:lnTo>
                  <a:pt x="507074" y="10755"/>
                </a:lnTo>
                <a:lnTo>
                  <a:pt x="460732" y="41647"/>
                </a:lnTo>
                <a:lnTo>
                  <a:pt x="431219" y="72812"/>
                </a:lnTo>
                <a:lnTo>
                  <a:pt x="423869" y="85382"/>
                </a:lnTo>
                <a:lnTo>
                  <a:pt x="334114" y="85382"/>
                </a:lnTo>
                <a:lnTo>
                  <a:pt x="278311" y="96708"/>
                </a:lnTo>
                <a:lnTo>
                  <a:pt x="231309" y="128738"/>
                </a:lnTo>
                <a:lnTo>
                  <a:pt x="16195" y="349880"/>
                </a:lnTo>
                <a:lnTo>
                  <a:pt x="0" y="398481"/>
                </a:lnTo>
                <a:lnTo>
                  <a:pt x="5434" y="415577"/>
                </a:lnTo>
                <a:lnTo>
                  <a:pt x="121520" y="646491"/>
                </a:lnTo>
                <a:lnTo>
                  <a:pt x="154662" y="675047"/>
                </a:lnTo>
                <a:lnTo>
                  <a:pt x="172751" y="677940"/>
                </a:lnTo>
                <a:lnTo>
                  <a:pt x="179349" y="677544"/>
                </a:lnTo>
                <a:lnTo>
                  <a:pt x="214022" y="660389"/>
                </a:lnTo>
                <a:lnTo>
                  <a:pt x="250349" y="621066"/>
                </a:lnTo>
                <a:lnTo>
                  <a:pt x="172751" y="621066"/>
                </a:lnTo>
                <a:lnTo>
                  <a:pt x="56951" y="389773"/>
                </a:lnTo>
                <a:lnTo>
                  <a:pt x="272408" y="168299"/>
                </a:lnTo>
                <a:lnTo>
                  <a:pt x="316978" y="144045"/>
                </a:lnTo>
                <a:lnTo>
                  <a:pt x="334114" y="142304"/>
                </a:lnTo>
                <a:lnTo>
                  <a:pt x="480269" y="142304"/>
                </a:lnTo>
                <a:lnTo>
                  <a:pt x="477046" y="137181"/>
                </a:lnTo>
                <a:lnTo>
                  <a:pt x="473317" y="128213"/>
                </a:lnTo>
                <a:lnTo>
                  <a:pt x="472803" y="118830"/>
                </a:lnTo>
                <a:lnTo>
                  <a:pt x="475412" y="109812"/>
                </a:lnTo>
                <a:lnTo>
                  <a:pt x="481053" y="101937"/>
                </a:lnTo>
                <a:lnTo>
                  <a:pt x="501135" y="81967"/>
                </a:lnTo>
                <a:lnTo>
                  <a:pt x="504522" y="78552"/>
                </a:lnTo>
                <a:lnTo>
                  <a:pt x="508195" y="75516"/>
                </a:lnTo>
                <a:lnTo>
                  <a:pt x="512059" y="72717"/>
                </a:lnTo>
                <a:lnTo>
                  <a:pt x="583646" y="72717"/>
                </a:lnTo>
                <a:lnTo>
                  <a:pt x="571733" y="56921"/>
                </a:lnTo>
                <a:lnTo>
                  <a:pt x="927071" y="56922"/>
                </a:lnTo>
                <a:lnTo>
                  <a:pt x="911747" y="41647"/>
                </a:lnTo>
                <a:lnTo>
                  <a:pt x="900406" y="31513"/>
                </a:lnTo>
                <a:lnTo>
                  <a:pt x="888099" y="22691"/>
                </a:lnTo>
                <a:lnTo>
                  <a:pt x="874880" y="15212"/>
                </a:lnTo>
                <a:lnTo>
                  <a:pt x="860802" y="9107"/>
                </a:lnTo>
                <a:lnTo>
                  <a:pt x="860659" y="9107"/>
                </a:lnTo>
                <a:lnTo>
                  <a:pt x="848264" y="5082"/>
                </a:lnTo>
                <a:lnTo>
                  <a:pt x="835795" y="2253"/>
                </a:lnTo>
                <a:lnTo>
                  <a:pt x="823200" y="561"/>
                </a:lnTo>
                <a:lnTo>
                  <a:pt x="810525" y="0"/>
                </a:lnTo>
                <a:close/>
              </a:path>
              <a:path w="1370965" h="1361439">
                <a:moveTo>
                  <a:pt x="1193334" y="613903"/>
                </a:moveTo>
                <a:lnTo>
                  <a:pt x="1115622" y="613903"/>
                </a:lnTo>
                <a:lnTo>
                  <a:pt x="1159412" y="661291"/>
                </a:lnTo>
                <a:lnTo>
                  <a:pt x="1168155" y="668415"/>
                </a:lnTo>
                <a:lnTo>
                  <a:pt x="1177985" y="673636"/>
                </a:lnTo>
                <a:lnTo>
                  <a:pt x="1188665" y="676846"/>
                </a:lnTo>
                <a:lnTo>
                  <a:pt x="1199958" y="677940"/>
                </a:lnTo>
                <a:lnTo>
                  <a:pt x="1211229" y="676818"/>
                </a:lnTo>
                <a:lnTo>
                  <a:pt x="1244702" y="656927"/>
                </a:lnTo>
                <a:lnTo>
                  <a:pt x="1251046" y="646491"/>
                </a:lnTo>
                <a:lnTo>
                  <a:pt x="1263944" y="620829"/>
                </a:lnTo>
                <a:lnTo>
                  <a:pt x="1199719" y="620829"/>
                </a:lnTo>
                <a:lnTo>
                  <a:pt x="1193334" y="613903"/>
                </a:lnTo>
                <a:close/>
              </a:path>
              <a:path w="1370965" h="1361439">
                <a:moveTo>
                  <a:pt x="289180" y="512297"/>
                </a:moveTo>
                <a:lnTo>
                  <a:pt x="277617" y="512297"/>
                </a:lnTo>
                <a:lnTo>
                  <a:pt x="269947" y="515665"/>
                </a:lnTo>
                <a:lnTo>
                  <a:pt x="264509" y="521500"/>
                </a:lnTo>
                <a:lnTo>
                  <a:pt x="172751" y="621066"/>
                </a:lnTo>
                <a:lnTo>
                  <a:pt x="250349" y="621066"/>
                </a:lnTo>
                <a:lnTo>
                  <a:pt x="257010" y="613856"/>
                </a:lnTo>
                <a:lnTo>
                  <a:pt x="314251" y="613856"/>
                </a:lnTo>
                <a:lnTo>
                  <a:pt x="314251" y="540758"/>
                </a:lnTo>
                <a:lnTo>
                  <a:pt x="312961" y="532213"/>
                </a:lnTo>
                <a:lnTo>
                  <a:pt x="309293" y="524654"/>
                </a:lnTo>
                <a:lnTo>
                  <a:pt x="303554" y="518519"/>
                </a:lnTo>
                <a:lnTo>
                  <a:pt x="296049" y="514242"/>
                </a:lnTo>
                <a:lnTo>
                  <a:pt x="292729" y="512914"/>
                </a:lnTo>
                <a:lnTo>
                  <a:pt x="289180" y="512297"/>
                </a:lnTo>
                <a:close/>
              </a:path>
              <a:path w="1370965" h="1361439">
                <a:moveTo>
                  <a:pt x="1154578" y="142305"/>
                </a:moveTo>
                <a:lnTo>
                  <a:pt x="1038489" y="142304"/>
                </a:lnTo>
                <a:lnTo>
                  <a:pt x="1055605" y="144045"/>
                </a:lnTo>
                <a:lnTo>
                  <a:pt x="1071952" y="149111"/>
                </a:lnTo>
                <a:lnTo>
                  <a:pt x="1086975" y="157273"/>
                </a:lnTo>
                <a:lnTo>
                  <a:pt x="1100119" y="168299"/>
                </a:lnTo>
                <a:lnTo>
                  <a:pt x="1315919" y="390152"/>
                </a:lnTo>
                <a:lnTo>
                  <a:pt x="1199719" y="620829"/>
                </a:lnTo>
                <a:lnTo>
                  <a:pt x="1263944" y="620829"/>
                </a:lnTo>
                <a:lnTo>
                  <a:pt x="1367103" y="415577"/>
                </a:lnTo>
                <a:lnTo>
                  <a:pt x="1370967" y="403565"/>
                </a:lnTo>
                <a:lnTo>
                  <a:pt x="1370967" y="376130"/>
                </a:lnTo>
                <a:lnTo>
                  <a:pt x="1367217" y="364521"/>
                </a:lnTo>
                <a:lnTo>
                  <a:pt x="1356799" y="350165"/>
                </a:lnTo>
                <a:lnTo>
                  <a:pt x="1154578" y="142305"/>
                </a:lnTo>
                <a:close/>
              </a:path>
              <a:path w="1370965" h="1361439">
                <a:moveTo>
                  <a:pt x="714837" y="313118"/>
                </a:moveTo>
                <a:lnTo>
                  <a:pt x="657595" y="313118"/>
                </a:lnTo>
                <a:lnTo>
                  <a:pt x="657643" y="540758"/>
                </a:lnTo>
                <a:lnTo>
                  <a:pt x="659894" y="551829"/>
                </a:lnTo>
                <a:lnTo>
                  <a:pt x="666032" y="560877"/>
                </a:lnTo>
                <a:lnTo>
                  <a:pt x="675131" y="566980"/>
                </a:lnTo>
                <a:lnTo>
                  <a:pt x="686264" y="569219"/>
                </a:lnTo>
                <a:lnTo>
                  <a:pt x="697397" y="566980"/>
                </a:lnTo>
                <a:lnTo>
                  <a:pt x="706495" y="560877"/>
                </a:lnTo>
                <a:lnTo>
                  <a:pt x="712633" y="551829"/>
                </a:lnTo>
                <a:lnTo>
                  <a:pt x="714884" y="540758"/>
                </a:lnTo>
                <a:lnTo>
                  <a:pt x="714837" y="313118"/>
                </a:lnTo>
                <a:close/>
              </a:path>
              <a:path w="1370965" h="1361439">
                <a:moveTo>
                  <a:pt x="852401" y="312928"/>
                </a:moveTo>
                <a:lnTo>
                  <a:pt x="714837" y="312928"/>
                </a:lnTo>
                <a:lnTo>
                  <a:pt x="758600" y="345658"/>
                </a:lnTo>
                <a:lnTo>
                  <a:pt x="759771" y="346607"/>
                </a:lnTo>
                <a:lnTo>
                  <a:pt x="797217" y="357137"/>
                </a:lnTo>
                <a:lnTo>
                  <a:pt x="801605" y="356616"/>
                </a:lnTo>
                <a:lnTo>
                  <a:pt x="841483" y="330289"/>
                </a:lnTo>
                <a:lnTo>
                  <a:pt x="852401" y="312928"/>
                </a:lnTo>
                <a:close/>
              </a:path>
              <a:path w="1370965" h="1361439">
                <a:moveTo>
                  <a:pt x="480269" y="142304"/>
                </a:moveTo>
                <a:lnTo>
                  <a:pt x="417916" y="142304"/>
                </a:lnTo>
                <a:lnTo>
                  <a:pt x="419792" y="148859"/>
                </a:lnTo>
                <a:lnTo>
                  <a:pt x="422180" y="155254"/>
                </a:lnTo>
                <a:lnTo>
                  <a:pt x="531759" y="331523"/>
                </a:lnTo>
                <a:lnTo>
                  <a:pt x="571494" y="356473"/>
                </a:lnTo>
                <a:lnTo>
                  <a:pt x="579747" y="357043"/>
                </a:lnTo>
                <a:lnTo>
                  <a:pt x="588893" y="356318"/>
                </a:lnTo>
                <a:lnTo>
                  <a:pt x="597718" y="354161"/>
                </a:lnTo>
                <a:lnTo>
                  <a:pt x="606096" y="350599"/>
                </a:lnTo>
                <a:lnTo>
                  <a:pt x="613901" y="345658"/>
                </a:lnTo>
                <a:lnTo>
                  <a:pt x="657595" y="313118"/>
                </a:lnTo>
                <a:lnTo>
                  <a:pt x="714837" y="313118"/>
                </a:lnTo>
                <a:lnTo>
                  <a:pt x="714837" y="312928"/>
                </a:lnTo>
                <a:lnTo>
                  <a:pt x="852401" y="312928"/>
                </a:lnTo>
                <a:lnTo>
                  <a:pt x="860395" y="300216"/>
                </a:lnTo>
                <a:lnTo>
                  <a:pt x="793019" y="300216"/>
                </a:lnTo>
                <a:lnTo>
                  <a:pt x="792892" y="300121"/>
                </a:lnTo>
                <a:lnTo>
                  <a:pt x="579556" y="300121"/>
                </a:lnTo>
                <a:lnTo>
                  <a:pt x="480269" y="142304"/>
                </a:lnTo>
                <a:close/>
              </a:path>
              <a:path w="1370965" h="1361439">
                <a:moveTo>
                  <a:pt x="941276" y="72812"/>
                </a:moveTo>
                <a:lnTo>
                  <a:pt x="860278" y="72812"/>
                </a:lnTo>
                <a:lnTo>
                  <a:pt x="864189" y="75516"/>
                </a:lnTo>
                <a:lnTo>
                  <a:pt x="867814" y="78599"/>
                </a:lnTo>
                <a:lnTo>
                  <a:pt x="891379" y="101937"/>
                </a:lnTo>
                <a:lnTo>
                  <a:pt x="897016" y="109832"/>
                </a:lnTo>
                <a:lnTo>
                  <a:pt x="899631" y="118848"/>
                </a:lnTo>
                <a:lnTo>
                  <a:pt x="899133" y="128219"/>
                </a:lnTo>
                <a:lnTo>
                  <a:pt x="895433" y="137181"/>
                </a:lnTo>
                <a:lnTo>
                  <a:pt x="793019" y="300216"/>
                </a:lnTo>
                <a:lnTo>
                  <a:pt x="860395" y="300216"/>
                </a:lnTo>
                <a:lnTo>
                  <a:pt x="943945" y="167350"/>
                </a:lnTo>
                <a:lnTo>
                  <a:pt x="954487" y="142304"/>
                </a:lnTo>
                <a:lnTo>
                  <a:pt x="1154578" y="142305"/>
                </a:lnTo>
                <a:lnTo>
                  <a:pt x="1119387" y="110297"/>
                </a:lnTo>
                <a:lnTo>
                  <a:pt x="1067089" y="88274"/>
                </a:lnTo>
                <a:lnTo>
                  <a:pt x="948620" y="85383"/>
                </a:lnTo>
                <a:lnTo>
                  <a:pt x="945201" y="78901"/>
                </a:lnTo>
                <a:lnTo>
                  <a:pt x="941276" y="72812"/>
                </a:lnTo>
                <a:close/>
              </a:path>
              <a:path w="1370965" h="1361439">
                <a:moveTo>
                  <a:pt x="583646" y="72717"/>
                </a:moveTo>
                <a:lnTo>
                  <a:pt x="512059" y="72717"/>
                </a:lnTo>
                <a:lnTo>
                  <a:pt x="646195" y="250504"/>
                </a:lnTo>
                <a:lnTo>
                  <a:pt x="579556" y="300121"/>
                </a:lnTo>
                <a:lnTo>
                  <a:pt x="792892" y="300121"/>
                </a:lnTo>
                <a:lnTo>
                  <a:pt x="726285" y="250456"/>
                </a:lnTo>
                <a:lnTo>
                  <a:pt x="757770" y="208713"/>
                </a:lnTo>
                <a:lnTo>
                  <a:pt x="686216" y="208713"/>
                </a:lnTo>
                <a:lnTo>
                  <a:pt x="583646" y="72717"/>
                </a:lnTo>
                <a:close/>
              </a:path>
              <a:path w="1370965" h="1361439">
                <a:moveTo>
                  <a:pt x="927071" y="56922"/>
                </a:moveTo>
                <a:lnTo>
                  <a:pt x="800699" y="56922"/>
                </a:lnTo>
                <a:lnTo>
                  <a:pt x="686216" y="208713"/>
                </a:lnTo>
                <a:lnTo>
                  <a:pt x="757770" y="208713"/>
                </a:lnTo>
                <a:lnTo>
                  <a:pt x="860278" y="72812"/>
                </a:lnTo>
                <a:lnTo>
                  <a:pt x="941276" y="72812"/>
                </a:lnTo>
                <a:lnTo>
                  <a:pt x="936765" y="67005"/>
                </a:lnTo>
                <a:lnTo>
                  <a:pt x="931782" y="61618"/>
                </a:lnTo>
                <a:lnTo>
                  <a:pt x="927071" y="56922"/>
                </a:lnTo>
                <a:close/>
              </a:path>
            </a:pathLst>
          </a:custGeom>
          <a:solidFill>
            <a:srgbClr val="5355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3D92629F-8B6B-7F47-4E5F-F42627078C69}"/>
              </a:ext>
            </a:extLst>
          </p:cNvPr>
          <p:cNvGrpSpPr/>
          <p:nvPr/>
        </p:nvGrpSpPr>
        <p:grpSpPr>
          <a:xfrm>
            <a:off x="755903" y="3375454"/>
            <a:ext cx="1374140" cy="1359535"/>
            <a:chOff x="755903" y="3233936"/>
            <a:chExt cx="1374140" cy="135953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55AB882-7AEE-DE5C-4168-E9001ED96FFC}"/>
                </a:ext>
              </a:extLst>
            </p:cNvPr>
            <p:cNvSpPr/>
            <p:nvPr/>
          </p:nvSpPr>
          <p:spPr>
            <a:xfrm>
              <a:off x="755891" y="3233940"/>
              <a:ext cx="1374140" cy="1229995"/>
            </a:xfrm>
            <a:custGeom>
              <a:avLst/>
              <a:gdLst/>
              <a:ahLst/>
              <a:cxnLst/>
              <a:rect l="l" t="t" r="r" b="b"/>
              <a:pathLst>
                <a:path w="1374139" h="1229995">
                  <a:moveTo>
                    <a:pt x="801382" y="1165631"/>
                  </a:moveTo>
                  <a:lnTo>
                    <a:pt x="799134" y="1154569"/>
                  </a:lnTo>
                  <a:lnTo>
                    <a:pt x="793000" y="1145540"/>
                  </a:lnTo>
                  <a:lnTo>
                    <a:pt x="783894" y="1139444"/>
                  </a:lnTo>
                  <a:lnTo>
                    <a:pt x="772769" y="1137208"/>
                  </a:lnTo>
                  <a:lnTo>
                    <a:pt x="601040" y="1137208"/>
                  </a:lnTo>
                  <a:lnTo>
                    <a:pt x="589902" y="1139444"/>
                  </a:lnTo>
                  <a:lnTo>
                    <a:pt x="580809" y="1145540"/>
                  </a:lnTo>
                  <a:lnTo>
                    <a:pt x="574675" y="1154569"/>
                  </a:lnTo>
                  <a:lnTo>
                    <a:pt x="572414" y="1165631"/>
                  </a:lnTo>
                  <a:lnTo>
                    <a:pt x="574675" y="1176693"/>
                  </a:lnTo>
                  <a:lnTo>
                    <a:pt x="580809" y="1185735"/>
                  </a:lnTo>
                  <a:lnTo>
                    <a:pt x="589902" y="1191831"/>
                  </a:lnTo>
                  <a:lnTo>
                    <a:pt x="601040" y="1194066"/>
                  </a:lnTo>
                  <a:lnTo>
                    <a:pt x="772769" y="1194066"/>
                  </a:lnTo>
                  <a:lnTo>
                    <a:pt x="783894" y="1191831"/>
                  </a:lnTo>
                  <a:lnTo>
                    <a:pt x="793000" y="1185735"/>
                  </a:lnTo>
                  <a:lnTo>
                    <a:pt x="799134" y="1176693"/>
                  </a:lnTo>
                  <a:lnTo>
                    <a:pt x="801382" y="1165631"/>
                  </a:lnTo>
                  <a:close/>
                </a:path>
                <a:path w="1374139" h="1229995">
                  <a:moveTo>
                    <a:pt x="1373797" y="653948"/>
                  </a:moveTo>
                  <a:lnTo>
                    <a:pt x="1367040" y="620788"/>
                  </a:lnTo>
                  <a:lnTo>
                    <a:pt x="1348613" y="593674"/>
                  </a:lnTo>
                  <a:lnTo>
                    <a:pt x="1321320" y="575373"/>
                  </a:lnTo>
                  <a:lnTo>
                    <a:pt x="1287932" y="568655"/>
                  </a:lnTo>
                  <a:lnTo>
                    <a:pt x="1182420" y="568655"/>
                  </a:lnTo>
                  <a:lnTo>
                    <a:pt x="1162862" y="501548"/>
                  </a:lnTo>
                  <a:lnTo>
                    <a:pt x="1136726" y="436791"/>
                  </a:lnTo>
                  <a:lnTo>
                    <a:pt x="1213192" y="360641"/>
                  </a:lnTo>
                  <a:lnTo>
                    <a:pt x="1232001" y="332447"/>
                  </a:lnTo>
                  <a:lnTo>
                    <a:pt x="1238275" y="300342"/>
                  </a:lnTo>
                  <a:lnTo>
                    <a:pt x="1232001" y="268249"/>
                  </a:lnTo>
                  <a:lnTo>
                    <a:pt x="1213192" y="240055"/>
                  </a:lnTo>
                  <a:lnTo>
                    <a:pt x="1132192" y="159588"/>
                  </a:lnTo>
                  <a:lnTo>
                    <a:pt x="1088351" y="136347"/>
                  </a:lnTo>
                  <a:lnTo>
                    <a:pt x="1071473" y="134721"/>
                  </a:lnTo>
                  <a:lnTo>
                    <a:pt x="1054557" y="136347"/>
                  </a:lnTo>
                  <a:lnTo>
                    <a:pt x="1038542" y="141135"/>
                  </a:lnTo>
                  <a:lnTo>
                    <a:pt x="1023797" y="148932"/>
                  </a:lnTo>
                  <a:lnTo>
                    <a:pt x="1010704" y="159588"/>
                  </a:lnTo>
                  <a:lnTo>
                    <a:pt x="933996" y="235737"/>
                  </a:lnTo>
                  <a:lnTo>
                    <a:pt x="868832" y="209715"/>
                  </a:lnTo>
                  <a:lnTo>
                    <a:pt x="801382" y="190296"/>
                  </a:lnTo>
                  <a:lnTo>
                    <a:pt x="801382" y="85293"/>
                  </a:lnTo>
                  <a:lnTo>
                    <a:pt x="794626" y="52120"/>
                  </a:lnTo>
                  <a:lnTo>
                    <a:pt x="776198" y="25006"/>
                  </a:lnTo>
                  <a:lnTo>
                    <a:pt x="748906" y="6718"/>
                  </a:lnTo>
                  <a:lnTo>
                    <a:pt x="715518" y="0"/>
                  </a:lnTo>
                  <a:lnTo>
                    <a:pt x="658279" y="0"/>
                  </a:lnTo>
                  <a:lnTo>
                    <a:pt x="624903" y="6718"/>
                  </a:lnTo>
                  <a:lnTo>
                    <a:pt x="597611" y="25006"/>
                  </a:lnTo>
                  <a:lnTo>
                    <a:pt x="579183" y="52120"/>
                  </a:lnTo>
                  <a:lnTo>
                    <a:pt x="572414" y="85293"/>
                  </a:lnTo>
                  <a:lnTo>
                    <a:pt x="572414" y="190207"/>
                  </a:lnTo>
                  <a:lnTo>
                    <a:pt x="504926" y="209613"/>
                  </a:lnTo>
                  <a:lnTo>
                    <a:pt x="439737" y="235648"/>
                  </a:lnTo>
                  <a:lnTo>
                    <a:pt x="363093" y="159588"/>
                  </a:lnTo>
                  <a:lnTo>
                    <a:pt x="349999" y="148932"/>
                  </a:lnTo>
                  <a:lnTo>
                    <a:pt x="335280" y="141097"/>
                  </a:lnTo>
                  <a:lnTo>
                    <a:pt x="319303" y="136271"/>
                  </a:lnTo>
                  <a:lnTo>
                    <a:pt x="302412" y="134620"/>
                  </a:lnTo>
                  <a:lnTo>
                    <a:pt x="285521" y="136258"/>
                  </a:lnTo>
                  <a:lnTo>
                    <a:pt x="241681" y="159588"/>
                  </a:lnTo>
                  <a:lnTo>
                    <a:pt x="160680" y="240055"/>
                  </a:lnTo>
                  <a:lnTo>
                    <a:pt x="135572" y="300342"/>
                  </a:lnTo>
                  <a:lnTo>
                    <a:pt x="141846" y="332447"/>
                  </a:lnTo>
                  <a:lnTo>
                    <a:pt x="160680" y="360641"/>
                  </a:lnTo>
                  <a:lnTo>
                    <a:pt x="237388" y="436791"/>
                  </a:lnTo>
                  <a:lnTo>
                    <a:pt x="211213" y="501561"/>
                  </a:lnTo>
                  <a:lnTo>
                    <a:pt x="191655" y="568604"/>
                  </a:lnTo>
                  <a:lnTo>
                    <a:pt x="85864" y="568604"/>
                  </a:lnTo>
                  <a:lnTo>
                    <a:pt x="52476" y="575322"/>
                  </a:lnTo>
                  <a:lnTo>
                    <a:pt x="25184" y="593610"/>
                  </a:lnTo>
                  <a:lnTo>
                    <a:pt x="6769" y="620725"/>
                  </a:lnTo>
                  <a:lnTo>
                    <a:pt x="0" y="653897"/>
                  </a:lnTo>
                  <a:lnTo>
                    <a:pt x="0" y="710768"/>
                  </a:lnTo>
                  <a:lnTo>
                    <a:pt x="6769" y="743915"/>
                  </a:lnTo>
                  <a:lnTo>
                    <a:pt x="25184" y="771029"/>
                  </a:lnTo>
                  <a:lnTo>
                    <a:pt x="52476" y="789343"/>
                  </a:lnTo>
                  <a:lnTo>
                    <a:pt x="85864" y="796048"/>
                  </a:lnTo>
                  <a:lnTo>
                    <a:pt x="191427" y="796048"/>
                  </a:lnTo>
                  <a:lnTo>
                    <a:pt x="210972" y="863066"/>
                  </a:lnTo>
                  <a:lnTo>
                    <a:pt x="237210" y="927836"/>
                  </a:lnTo>
                  <a:lnTo>
                    <a:pt x="160515" y="1004036"/>
                  </a:lnTo>
                  <a:lnTo>
                    <a:pt x="141681" y="1032230"/>
                  </a:lnTo>
                  <a:lnTo>
                    <a:pt x="141693" y="1096441"/>
                  </a:lnTo>
                  <a:lnTo>
                    <a:pt x="241503" y="1205039"/>
                  </a:lnTo>
                  <a:lnTo>
                    <a:pt x="285292" y="1228369"/>
                  </a:lnTo>
                  <a:lnTo>
                    <a:pt x="302183" y="1229995"/>
                  </a:lnTo>
                  <a:lnTo>
                    <a:pt x="319074" y="1228369"/>
                  </a:lnTo>
                  <a:lnTo>
                    <a:pt x="362915" y="1205039"/>
                  </a:lnTo>
                  <a:lnTo>
                    <a:pt x="459257" y="1109230"/>
                  </a:lnTo>
                  <a:lnTo>
                    <a:pt x="462229" y="1102067"/>
                  </a:lnTo>
                  <a:lnTo>
                    <a:pt x="462229" y="1086942"/>
                  </a:lnTo>
                  <a:lnTo>
                    <a:pt x="425945" y="1066126"/>
                  </a:lnTo>
                  <a:lnTo>
                    <a:pt x="316953" y="1170178"/>
                  </a:lnTo>
                  <a:lnTo>
                    <a:pt x="309791" y="1173137"/>
                  </a:lnTo>
                  <a:lnTo>
                    <a:pt x="294513" y="1173137"/>
                  </a:lnTo>
                  <a:lnTo>
                    <a:pt x="287299" y="1170178"/>
                  </a:lnTo>
                  <a:lnTo>
                    <a:pt x="200926" y="1084440"/>
                  </a:lnTo>
                  <a:lnTo>
                    <a:pt x="194640" y="1075042"/>
                  </a:lnTo>
                  <a:lnTo>
                    <a:pt x="192557" y="1064336"/>
                  </a:lnTo>
                  <a:lnTo>
                    <a:pt x="194640" y="1053630"/>
                  </a:lnTo>
                  <a:lnTo>
                    <a:pt x="200926" y="1044232"/>
                  </a:lnTo>
                  <a:lnTo>
                    <a:pt x="297218" y="946594"/>
                  </a:lnTo>
                  <a:lnTo>
                    <a:pt x="300024" y="929589"/>
                  </a:lnTo>
                  <a:lnTo>
                    <a:pt x="279704" y="882700"/>
                  </a:lnTo>
                  <a:lnTo>
                    <a:pt x="264668" y="843292"/>
                  </a:lnTo>
                  <a:lnTo>
                    <a:pt x="238874" y="752868"/>
                  </a:lnTo>
                  <a:lnTo>
                    <a:pt x="232537" y="745655"/>
                  </a:lnTo>
                  <a:lnTo>
                    <a:pt x="224155" y="740905"/>
                  </a:lnTo>
                  <a:lnTo>
                    <a:pt x="214426" y="739190"/>
                  </a:lnTo>
                  <a:lnTo>
                    <a:pt x="85864" y="739190"/>
                  </a:lnTo>
                  <a:lnTo>
                    <a:pt x="74726" y="736955"/>
                  </a:lnTo>
                  <a:lnTo>
                    <a:pt x="65633" y="730859"/>
                  </a:lnTo>
                  <a:lnTo>
                    <a:pt x="59499" y="721817"/>
                  </a:lnTo>
                  <a:lnTo>
                    <a:pt x="57251" y="710768"/>
                  </a:lnTo>
                  <a:lnTo>
                    <a:pt x="57251" y="653897"/>
                  </a:lnTo>
                  <a:lnTo>
                    <a:pt x="59499" y="642848"/>
                  </a:lnTo>
                  <a:lnTo>
                    <a:pt x="65633" y="633806"/>
                  </a:lnTo>
                  <a:lnTo>
                    <a:pt x="74726" y="627710"/>
                  </a:lnTo>
                  <a:lnTo>
                    <a:pt x="85864" y="625475"/>
                  </a:lnTo>
                  <a:lnTo>
                    <a:pt x="214655" y="625475"/>
                  </a:lnTo>
                  <a:lnTo>
                    <a:pt x="224383" y="623760"/>
                  </a:lnTo>
                  <a:lnTo>
                    <a:pt x="232765" y="619010"/>
                  </a:lnTo>
                  <a:lnTo>
                    <a:pt x="239102" y="611797"/>
                  </a:lnTo>
                  <a:lnTo>
                    <a:pt x="252476" y="561644"/>
                  </a:lnTo>
                  <a:lnTo>
                    <a:pt x="264896" y="521347"/>
                  </a:lnTo>
                  <a:lnTo>
                    <a:pt x="300253" y="435114"/>
                  </a:lnTo>
                  <a:lnTo>
                    <a:pt x="297446" y="418096"/>
                  </a:lnTo>
                  <a:lnTo>
                    <a:pt x="201155" y="320509"/>
                  </a:lnTo>
                  <a:lnTo>
                    <a:pt x="194868" y="311111"/>
                  </a:lnTo>
                  <a:lnTo>
                    <a:pt x="192786" y="300418"/>
                  </a:lnTo>
                  <a:lnTo>
                    <a:pt x="194868" y="289725"/>
                  </a:lnTo>
                  <a:lnTo>
                    <a:pt x="201155" y="280327"/>
                  </a:lnTo>
                  <a:lnTo>
                    <a:pt x="287528" y="194462"/>
                  </a:lnTo>
                  <a:lnTo>
                    <a:pt x="294690" y="191579"/>
                  </a:lnTo>
                  <a:lnTo>
                    <a:pt x="310019" y="191579"/>
                  </a:lnTo>
                  <a:lnTo>
                    <a:pt x="317233" y="194513"/>
                  </a:lnTo>
                  <a:lnTo>
                    <a:pt x="419011" y="295440"/>
                  </a:lnTo>
                  <a:lnTo>
                    <a:pt x="426224" y="298373"/>
                  </a:lnTo>
                  <a:lnTo>
                    <a:pt x="438251" y="298373"/>
                  </a:lnTo>
                  <a:lnTo>
                    <a:pt x="485140" y="277888"/>
                  </a:lnTo>
                  <a:lnTo>
                    <a:pt x="524802" y="262928"/>
                  </a:lnTo>
                  <a:lnTo>
                    <a:pt x="615873" y="237375"/>
                  </a:lnTo>
                  <a:lnTo>
                    <a:pt x="623150" y="231089"/>
                  </a:lnTo>
                  <a:lnTo>
                    <a:pt x="627938" y="222770"/>
                  </a:lnTo>
                  <a:lnTo>
                    <a:pt x="629666" y="213093"/>
                  </a:lnTo>
                  <a:lnTo>
                    <a:pt x="629666" y="85293"/>
                  </a:lnTo>
                  <a:lnTo>
                    <a:pt x="631913" y="74231"/>
                  </a:lnTo>
                  <a:lnTo>
                    <a:pt x="638048" y="65201"/>
                  </a:lnTo>
                  <a:lnTo>
                    <a:pt x="647153" y="59105"/>
                  </a:lnTo>
                  <a:lnTo>
                    <a:pt x="658279" y="56857"/>
                  </a:lnTo>
                  <a:lnTo>
                    <a:pt x="715518" y="56857"/>
                  </a:lnTo>
                  <a:lnTo>
                    <a:pt x="726655" y="59105"/>
                  </a:lnTo>
                  <a:lnTo>
                    <a:pt x="735761" y="65201"/>
                  </a:lnTo>
                  <a:lnTo>
                    <a:pt x="741895" y="74231"/>
                  </a:lnTo>
                  <a:lnTo>
                    <a:pt x="744143" y="85293"/>
                  </a:lnTo>
                  <a:lnTo>
                    <a:pt x="744143" y="213233"/>
                  </a:lnTo>
                  <a:lnTo>
                    <a:pt x="745871" y="222897"/>
                  </a:lnTo>
                  <a:lnTo>
                    <a:pt x="750646" y="231241"/>
                  </a:lnTo>
                  <a:lnTo>
                    <a:pt x="757910" y="237553"/>
                  </a:lnTo>
                  <a:lnTo>
                    <a:pt x="808367" y="250774"/>
                  </a:lnTo>
                  <a:lnTo>
                    <a:pt x="848893" y="263080"/>
                  </a:lnTo>
                  <a:lnTo>
                    <a:pt x="888504" y="278015"/>
                  </a:lnTo>
                  <a:lnTo>
                    <a:pt x="931037" y="297522"/>
                  </a:lnTo>
                  <a:lnTo>
                    <a:pt x="947547" y="298564"/>
                  </a:lnTo>
                  <a:lnTo>
                    <a:pt x="954747" y="295630"/>
                  </a:lnTo>
                  <a:lnTo>
                    <a:pt x="1056589" y="194564"/>
                  </a:lnTo>
                  <a:lnTo>
                    <a:pt x="1063739" y="191617"/>
                  </a:lnTo>
                  <a:lnTo>
                    <a:pt x="1079055" y="191617"/>
                  </a:lnTo>
                  <a:lnTo>
                    <a:pt x="1086256" y="194564"/>
                  </a:lnTo>
                  <a:lnTo>
                    <a:pt x="1172641" y="280377"/>
                  </a:lnTo>
                  <a:lnTo>
                    <a:pt x="1178928" y="289775"/>
                  </a:lnTo>
                  <a:lnTo>
                    <a:pt x="1181011" y="300469"/>
                  </a:lnTo>
                  <a:lnTo>
                    <a:pt x="1178928" y="311162"/>
                  </a:lnTo>
                  <a:lnTo>
                    <a:pt x="1172641" y="320560"/>
                  </a:lnTo>
                  <a:lnTo>
                    <a:pt x="1076591" y="418172"/>
                  </a:lnTo>
                  <a:lnTo>
                    <a:pt x="1073785" y="435165"/>
                  </a:lnTo>
                  <a:lnTo>
                    <a:pt x="1094130" y="482053"/>
                  </a:lnTo>
                  <a:lnTo>
                    <a:pt x="1109179" y="521462"/>
                  </a:lnTo>
                  <a:lnTo>
                    <a:pt x="1134910" y="611898"/>
                  </a:lnTo>
                  <a:lnTo>
                    <a:pt x="1141247" y="619112"/>
                  </a:lnTo>
                  <a:lnTo>
                    <a:pt x="1149629" y="623862"/>
                  </a:lnTo>
                  <a:lnTo>
                    <a:pt x="1159383" y="625563"/>
                  </a:lnTo>
                  <a:lnTo>
                    <a:pt x="1287983" y="625563"/>
                  </a:lnTo>
                  <a:lnTo>
                    <a:pt x="1299121" y="627799"/>
                  </a:lnTo>
                  <a:lnTo>
                    <a:pt x="1308214" y="633895"/>
                  </a:lnTo>
                  <a:lnTo>
                    <a:pt x="1314361" y="642937"/>
                  </a:lnTo>
                  <a:lnTo>
                    <a:pt x="1316609" y="653999"/>
                  </a:lnTo>
                  <a:lnTo>
                    <a:pt x="1316609" y="710857"/>
                  </a:lnTo>
                  <a:lnTo>
                    <a:pt x="1314361" y="721918"/>
                  </a:lnTo>
                  <a:lnTo>
                    <a:pt x="1308214" y="730948"/>
                  </a:lnTo>
                  <a:lnTo>
                    <a:pt x="1299121" y="737057"/>
                  </a:lnTo>
                  <a:lnTo>
                    <a:pt x="1287983" y="739292"/>
                  </a:lnTo>
                  <a:lnTo>
                    <a:pt x="1159192" y="739292"/>
                  </a:lnTo>
                  <a:lnTo>
                    <a:pt x="1149477" y="740994"/>
                  </a:lnTo>
                  <a:lnTo>
                    <a:pt x="1141107" y="745744"/>
                  </a:lnTo>
                  <a:lnTo>
                    <a:pt x="1134770" y="752957"/>
                  </a:lnTo>
                  <a:lnTo>
                    <a:pt x="1121422" y="803122"/>
                  </a:lnTo>
                  <a:lnTo>
                    <a:pt x="1109027" y="843407"/>
                  </a:lnTo>
                  <a:lnTo>
                    <a:pt x="1073683" y="929640"/>
                  </a:lnTo>
                  <a:lnTo>
                    <a:pt x="1076477" y="946658"/>
                  </a:lnTo>
                  <a:lnTo>
                    <a:pt x="1172692" y="1044295"/>
                  </a:lnTo>
                  <a:lnTo>
                    <a:pt x="1178966" y="1053693"/>
                  </a:lnTo>
                  <a:lnTo>
                    <a:pt x="1181061" y="1064399"/>
                  </a:lnTo>
                  <a:lnTo>
                    <a:pt x="1178966" y="1075093"/>
                  </a:lnTo>
                  <a:lnTo>
                    <a:pt x="1172692" y="1084491"/>
                  </a:lnTo>
                  <a:lnTo>
                    <a:pt x="1086358" y="1170241"/>
                  </a:lnTo>
                  <a:lnTo>
                    <a:pt x="1079195" y="1173200"/>
                  </a:lnTo>
                  <a:lnTo>
                    <a:pt x="1063840" y="1173200"/>
                  </a:lnTo>
                  <a:lnTo>
                    <a:pt x="1056640" y="1170241"/>
                  </a:lnTo>
                  <a:lnTo>
                    <a:pt x="954747" y="1069136"/>
                  </a:lnTo>
                  <a:lnTo>
                    <a:pt x="947585" y="1066190"/>
                  </a:lnTo>
                  <a:lnTo>
                    <a:pt x="932230" y="1066190"/>
                  </a:lnTo>
                  <a:lnTo>
                    <a:pt x="925029" y="1069136"/>
                  </a:lnTo>
                  <a:lnTo>
                    <a:pt x="914247" y="1079830"/>
                  </a:lnTo>
                  <a:lnTo>
                    <a:pt x="911288" y="1086993"/>
                  </a:lnTo>
                  <a:lnTo>
                    <a:pt x="911288" y="1102233"/>
                  </a:lnTo>
                  <a:lnTo>
                    <a:pt x="1010704" y="1205090"/>
                  </a:lnTo>
                  <a:lnTo>
                    <a:pt x="1054557" y="1228369"/>
                  </a:lnTo>
                  <a:lnTo>
                    <a:pt x="1071473" y="1229995"/>
                  </a:lnTo>
                  <a:lnTo>
                    <a:pt x="1088351" y="1228369"/>
                  </a:lnTo>
                  <a:lnTo>
                    <a:pt x="1132141" y="1205090"/>
                  </a:lnTo>
                  <a:lnTo>
                    <a:pt x="1213053" y="1124699"/>
                  </a:lnTo>
                  <a:lnTo>
                    <a:pt x="1238123" y="1064399"/>
                  </a:lnTo>
                  <a:lnTo>
                    <a:pt x="1231861" y="1032294"/>
                  </a:lnTo>
                  <a:lnTo>
                    <a:pt x="1213053" y="1004087"/>
                  </a:lnTo>
                  <a:lnTo>
                    <a:pt x="1136434" y="927900"/>
                  </a:lnTo>
                  <a:lnTo>
                    <a:pt x="1162596" y="863142"/>
                  </a:lnTo>
                  <a:lnTo>
                    <a:pt x="1182141" y="796099"/>
                  </a:lnTo>
                  <a:lnTo>
                    <a:pt x="1287932" y="796099"/>
                  </a:lnTo>
                  <a:lnTo>
                    <a:pt x="1321320" y="789381"/>
                  </a:lnTo>
                  <a:lnTo>
                    <a:pt x="1348613" y="771080"/>
                  </a:lnTo>
                  <a:lnTo>
                    <a:pt x="1367040" y="743966"/>
                  </a:lnTo>
                  <a:lnTo>
                    <a:pt x="1373797" y="710806"/>
                  </a:lnTo>
                  <a:lnTo>
                    <a:pt x="1373797" y="653948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469812A-9AB7-B500-2FEB-537C025148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318" y="4484859"/>
              <a:ext cx="228965" cy="108476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FA73F16-0392-1C25-E79F-A7F4F48561D3}"/>
                </a:ext>
              </a:extLst>
            </p:cNvPr>
            <p:cNvSpPr/>
            <p:nvPr/>
          </p:nvSpPr>
          <p:spPr>
            <a:xfrm>
              <a:off x="1078230" y="3574959"/>
              <a:ext cx="729615" cy="739775"/>
            </a:xfrm>
            <a:custGeom>
              <a:avLst/>
              <a:gdLst/>
              <a:ahLst/>
              <a:cxnLst/>
              <a:rect l="l" t="t" r="r" b="b"/>
              <a:pathLst>
                <a:path w="729614" h="739775">
                  <a:moveTo>
                    <a:pt x="358655" y="0"/>
                  </a:moveTo>
                  <a:lnTo>
                    <a:pt x="307795" y="3085"/>
                  </a:lnTo>
                  <a:lnTo>
                    <a:pt x="262185" y="12090"/>
                  </a:lnTo>
                  <a:lnTo>
                    <a:pt x="218924" y="26640"/>
                  </a:lnTo>
                  <a:lnTo>
                    <a:pt x="178405" y="46357"/>
                  </a:lnTo>
                  <a:lnTo>
                    <a:pt x="141020" y="70866"/>
                  </a:lnTo>
                  <a:lnTo>
                    <a:pt x="107160" y="99790"/>
                  </a:lnTo>
                  <a:lnTo>
                    <a:pt x="77219" y="132754"/>
                  </a:lnTo>
                  <a:lnTo>
                    <a:pt x="51587" y="169381"/>
                  </a:lnTo>
                  <a:lnTo>
                    <a:pt x="30657" y="209296"/>
                  </a:lnTo>
                  <a:lnTo>
                    <a:pt x="14821" y="252122"/>
                  </a:lnTo>
                  <a:lnTo>
                    <a:pt x="4472" y="297483"/>
                  </a:lnTo>
                  <a:lnTo>
                    <a:pt x="0" y="345002"/>
                  </a:lnTo>
                  <a:lnTo>
                    <a:pt x="5572" y="393557"/>
                  </a:lnTo>
                  <a:lnTo>
                    <a:pt x="17782" y="440305"/>
                  </a:lnTo>
                  <a:lnTo>
                    <a:pt x="36165" y="484665"/>
                  </a:lnTo>
                  <a:lnTo>
                    <a:pt x="60257" y="526055"/>
                  </a:lnTo>
                  <a:lnTo>
                    <a:pt x="89593" y="563892"/>
                  </a:lnTo>
                  <a:lnTo>
                    <a:pt x="123709" y="597595"/>
                  </a:lnTo>
                  <a:lnTo>
                    <a:pt x="162139" y="626580"/>
                  </a:lnTo>
                  <a:lnTo>
                    <a:pt x="204420" y="650266"/>
                  </a:lnTo>
                  <a:lnTo>
                    <a:pt x="250087" y="668071"/>
                  </a:lnTo>
                  <a:lnTo>
                    <a:pt x="250087" y="710887"/>
                  </a:lnTo>
                  <a:lnTo>
                    <a:pt x="278708" y="739318"/>
                  </a:lnTo>
                  <a:lnTo>
                    <a:pt x="450432" y="739318"/>
                  </a:lnTo>
                  <a:lnTo>
                    <a:pt x="461565" y="737082"/>
                  </a:lnTo>
                  <a:lnTo>
                    <a:pt x="470664" y="730987"/>
                  </a:lnTo>
                  <a:lnTo>
                    <a:pt x="476801" y="721950"/>
                  </a:lnTo>
                  <a:lnTo>
                    <a:pt x="479053" y="710887"/>
                  </a:lnTo>
                  <a:lnTo>
                    <a:pt x="479053" y="682457"/>
                  </a:lnTo>
                  <a:lnTo>
                    <a:pt x="307329" y="682457"/>
                  </a:lnTo>
                  <a:lnTo>
                    <a:pt x="307329" y="646464"/>
                  </a:lnTo>
                  <a:lnTo>
                    <a:pt x="238973" y="603448"/>
                  </a:lnTo>
                  <a:lnTo>
                    <a:pt x="196311" y="581138"/>
                  </a:lnTo>
                  <a:lnTo>
                    <a:pt x="158181" y="552669"/>
                  </a:lnTo>
                  <a:lnTo>
                    <a:pt x="125198" y="518797"/>
                  </a:lnTo>
                  <a:lnTo>
                    <a:pt x="97993" y="480289"/>
                  </a:lnTo>
                  <a:lnTo>
                    <a:pt x="77190" y="437907"/>
                  </a:lnTo>
                  <a:lnTo>
                    <a:pt x="63417" y="392415"/>
                  </a:lnTo>
                  <a:lnTo>
                    <a:pt x="57298" y="344576"/>
                  </a:lnTo>
                  <a:lnTo>
                    <a:pt x="62435" y="297325"/>
                  </a:lnTo>
                  <a:lnTo>
                    <a:pt x="74616" y="252716"/>
                  </a:lnTo>
                  <a:lnTo>
                    <a:pt x="93268" y="211298"/>
                  </a:lnTo>
                  <a:lnTo>
                    <a:pt x="117822" y="173620"/>
                  </a:lnTo>
                  <a:lnTo>
                    <a:pt x="147705" y="140232"/>
                  </a:lnTo>
                  <a:lnTo>
                    <a:pt x="182347" y="111683"/>
                  </a:lnTo>
                  <a:lnTo>
                    <a:pt x="221177" y="88522"/>
                  </a:lnTo>
                  <a:lnTo>
                    <a:pt x="263623" y="71298"/>
                  </a:lnTo>
                  <a:lnTo>
                    <a:pt x="309115" y="60561"/>
                  </a:lnTo>
                  <a:lnTo>
                    <a:pt x="357081" y="56860"/>
                  </a:lnTo>
                  <a:lnTo>
                    <a:pt x="564617" y="56860"/>
                  </a:lnTo>
                  <a:lnTo>
                    <a:pt x="549527" y="46903"/>
                  </a:lnTo>
                  <a:lnTo>
                    <a:pt x="509162" y="27001"/>
                  </a:lnTo>
                  <a:lnTo>
                    <a:pt x="466234" y="12275"/>
                  </a:lnTo>
                  <a:lnTo>
                    <a:pt x="421170" y="3137"/>
                  </a:lnTo>
                  <a:lnTo>
                    <a:pt x="376516" y="142"/>
                  </a:lnTo>
                  <a:lnTo>
                    <a:pt x="365333" y="142"/>
                  </a:lnTo>
                  <a:lnTo>
                    <a:pt x="361994" y="94"/>
                  </a:lnTo>
                  <a:lnTo>
                    <a:pt x="358655" y="0"/>
                  </a:lnTo>
                  <a:close/>
                </a:path>
                <a:path w="729614" h="739775">
                  <a:moveTo>
                    <a:pt x="564617" y="56860"/>
                  </a:moveTo>
                  <a:lnTo>
                    <a:pt x="373156" y="56860"/>
                  </a:lnTo>
                  <a:lnTo>
                    <a:pt x="420208" y="60626"/>
                  </a:lnTo>
                  <a:lnTo>
                    <a:pt x="465100" y="71523"/>
                  </a:lnTo>
                  <a:lnTo>
                    <a:pt x="507209" y="88947"/>
                  </a:lnTo>
                  <a:lnTo>
                    <a:pt x="545915" y="112296"/>
                  </a:lnTo>
                  <a:lnTo>
                    <a:pt x="580597" y="140967"/>
                  </a:lnTo>
                  <a:lnTo>
                    <a:pt x="610634" y="174357"/>
                  </a:lnTo>
                  <a:lnTo>
                    <a:pt x="635405" y="211865"/>
                  </a:lnTo>
                  <a:lnTo>
                    <a:pt x="654288" y="252886"/>
                  </a:lnTo>
                  <a:lnTo>
                    <a:pt x="666663" y="296818"/>
                  </a:lnTo>
                  <a:lnTo>
                    <a:pt x="671909" y="343060"/>
                  </a:lnTo>
                  <a:lnTo>
                    <a:pt x="665721" y="391349"/>
                  </a:lnTo>
                  <a:lnTo>
                    <a:pt x="651901" y="437203"/>
                  </a:lnTo>
                  <a:lnTo>
                    <a:pt x="631074" y="479865"/>
                  </a:lnTo>
                  <a:lnTo>
                    <a:pt x="603863" y="518579"/>
                  </a:lnTo>
                  <a:lnTo>
                    <a:pt x="570892" y="552589"/>
                  </a:lnTo>
                  <a:lnTo>
                    <a:pt x="532781" y="581140"/>
                  </a:lnTo>
                  <a:lnTo>
                    <a:pt x="490166" y="603470"/>
                  </a:lnTo>
                  <a:lnTo>
                    <a:pt x="443659" y="618830"/>
                  </a:lnTo>
                  <a:lnTo>
                    <a:pt x="434812" y="622612"/>
                  </a:lnTo>
                  <a:lnTo>
                    <a:pt x="427906" y="628873"/>
                  </a:lnTo>
                  <a:lnTo>
                    <a:pt x="423414" y="637021"/>
                  </a:lnTo>
                  <a:lnTo>
                    <a:pt x="421812" y="646464"/>
                  </a:lnTo>
                  <a:lnTo>
                    <a:pt x="421812" y="682457"/>
                  </a:lnTo>
                  <a:lnTo>
                    <a:pt x="479053" y="682457"/>
                  </a:lnTo>
                  <a:lnTo>
                    <a:pt x="479053" y="668014"/>
                  </a:lnTo>
                  <a:lnTo>
                    <a:pt x="524710" y="650208"/>
                  </a:lnTo>
                  <a:lnTo>
                    <a:pt x="566986" y="626519"/>
                  </a:lnTo>
                  <a:lnTo>
                    <a:pt x="605415" y="597530"/>
                  </a:lnTo>
                  <a:lnTo>
                    <a:pt x="639531" y="563824"/>
                  </a:lnTo>
                  <a:lnTo>
                    <a:pt x="668868" y="525984"/>
                  </a:lnTo>
                  <a:lnTo>
                    <a:pt x="692959" y="484595"/>
                  </a:lnTo>
                  <a:lnTo>
                    <a:pt x="711340" y="440238"/>
                  </a:lnTo>
                  <a:lnTo>
                    <a:pt x="723543" y="393497"/>
                  </a:lnTo>
                  <a:lnTo>
                    <a:pt x="729097" y="345002"/>
                  </a:lnTo>
                  <a:lnTo>
                    <a:pt x="729103" y="342965"/>
                  </a:lnTo>
                  <a:lnTo>
                    <a:pt x="724569" y="296500"/>
                  </a:lnTo>
                  <a:lnTo>
                    <a:pt x="714065" y="251913"/>
                  </a:lnTo>
                  <a:lnTo>
                    <a:pt x="698017" y="209616"/>
                  </a:lnTo>
                  <a:lnTo>
                    <a:pt x="676851" y="170020"/>
                  </a:lnTo>
                  <a:lnTo>
                    <a:pt x="650993" y="133539"/>
                  </a:lnTo>
                  <a:lnTo>
                    <a:pt x="620869" y="100584"/>
                  </a:lnTo>
                  <a:lnTo>
                    <a:pt x="586837" y="71523"/>
                  </a:lnTo>
                  <a:lnTo>
                    <a:pt x="564617" y="56860"/>
                  </a:lnTo>
                  <a:close/>
                </a:path>
                <a:path w="729614" h="739775">
                  <a:moveTo>
                    <a:pt x="370581" y="56860"/>
                  </a:moveTo>
                  <a:lnTo>
                    <a:pt x="359609" y="56860"/>
                  </a:lnTo>
                  <a:lnTo>
                    <a:pt x="362090" y="56955"/>
                  </a:lnTo>
                  <a:lnTo>
                    <a:pt x="365381" y="57002"/>
                  </a:lnTo>
                  <a:lnTo>
                    <a:pt x="367957" y="56955"/>
                  </a:lnTo>
                  <a:lnTo>
                    <a:pt x="370581" y="56860"/>
                  </a:lnTo>
                  <a:close/>
                </a:path>
                <a:path w="729614" h="739775">
                  <a:moveTo>
                    <a:pt x="374397" y="0"/>
                  </a:moveTo>
                  <a:lnTo>
                    <a:pt x="367814" y="0"/>
                  </a:lnTo>
                  <a:lnTo>
                    <a:pt x="365333" y="142"/>
                  </a:lnTo>
                  <a:lnTo>
                    <a:pt x="376516" y="142"/>
                  </a:lnTo>
                  <a:lnTo>
                    <a:pt x="374397" y="0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42E4CD25-E61C-14B1-EAEE-84D736E832D2}"/>
              </a:ext>
            </a:extLst>
          </p:cNvPr>
          <p:cNvGrpSpPr/>
          <p:nvPr/>
        </p:nvGrpSpPr>
        <p:grpSpPr>
          <a:xfrm>
            <a:off x="2682239" y="3794212"/>
            <a:ext cx="7069455" cy="708025"/>
            <a:chOff x="2682239" y="3652694"/>
            <a:chExt cx="7069455" cy="708025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0C83447-046C-8D0C-0B10-716988A0F594}"/>
                </a:ext>
              </a:extLst>
            </p:cNvPr>
            <p:cNvSpPr/>
            <p:nvPr/>
          </p:nvSpPr>
          <p:spPr>
            <a:xfrm>
              <a:off x="2682239" y="3852925"/>
              <a:ext cx="7069455" cy="163195"/>
            </a:xfrm>
            <a:custGeom>
              <a:avLst/>
              <a:gdLst/>
              <a:ahLst/>
              <a:cxnLst/>
              <a:rect l="l" t="t" r="r" b="b"/>
              <a:pathLst>
                <a:path w="7069455" h="163195">
                  <a:moveTo>
                    <a:pt x="75311" y="11811"/>
                  </a:moveTo>
                  <a:lnTo>
                    <a:pt x="45952" y="17813"/>
                  </a:lnTo>
                  <a:lnTo>
                    <a:pt x="21986" y="34020"/>
                  </a:lnTo>
                  <a:lnTo>
                    <a:pt x="5855" y="58013"/>
                  </a:lnTo>
                  <a:lnTo>
                    <a:pt x="0" y="87375"/>
                  </a:lnTo>
                  <a:lnTo>
                    <a:pt x="6002" y="116734"/>
                  </a:lnTo>
                  <a:lnTo>
                    <a:pt x="22209" y="140700"/>
                  </a:lnTo>
                  <a:lnTo>
                    <a:pt x="46202" y="156831"/>
                  </a:lnTo>
                  <a:lnTo>
                    <a:pt x="75565" y="162687"/>
                  </a:lnTo>
                  <a:lnTo>
                    <a:pt x="104923" y="156684"/>
                  </a:lnTo>
                  <a:lnTo>
                    <a:pt x="128889" y="140477"/>
                  </a:lnTo>
                  <a:lnTo>
                    <a:pt x="145020" y="116484"/>
                  </a:lnTo>
                  <a:lnTo>
                    <a:pt x="145835" y="112394"/>
                  </a:lnTo>
                  <a:lnTo>
                    <a:pt x="75437" y="112394"/>
                  </a:lnTo>
                  <a:lnTo>
                    <a:pt x="75437" y="62103"/>
                  </a:lnTo>
                  <a:lnTo>
                    <a:pt x="145734" y="61975"/>
                  </a:lnTo>
                  <a:lnTo>
                    <a:pt x="144873" y="57763"/>
                  </a:lnTo>
                  <a:lnTo>
                    <a:pt x="128666" y="33797"/>
                  </a:lnTo>
                  <a:lnTo>
                    <a:pt x="104673" y="17666"/>
                  </a:lnTo>
                  <a:lnTo>
                    <a:pt x="75311" y="11811"/>
                  </a:lnTo>
                  <a:close/>
                </a:path>
                <a:path w="7069455" h="163195">
                  <a:moveTo>
                    <a:pt x="125730" y="61975"/>
                  </a:moveTo>
                  <a:lnTo>
                    <a:pt x="75437" y="62103"/>
                  </a:lnTo>
                  <a:lnTo>
                    <a:pt x="75437" y="112394"/>
                  </a:lnTo>
                  <a:lnTo>
                    <a:pt x="125730" y="112268"/>
                  </a:lnTo>
                  <a:lnTo>
                    <a:pt x="125730" y="61975"/>
                  </a:lnTo>
                  <a:close/>
                </a:path>
                <a:path w="7069455" h="163195">
                  <a:moveTo>
                    <a:pt x="145734" y="61975"/>
                  </a:moveTo>
                  <a:lnTo>
                    <a:pt x="125730" y="61975"/>
                  </a:lnTo>
                  <a:lnTo>
                    <a:pt x="125730" y="112268"/>
                  </a:lnTo>
                  <a:lnTo>
                    <a:pt x="75437" y="112394"/>
                  </a:lnTo>
                  <a:lnTo>
                    <a:pt x="145835" y="112394"/>
                  </a:lnTo>
                  <a:lnTo>
                    <a:pt x="150876" y="87122"/>
                  </a:lnTo>
                  <a:lnTo>
                    <a:pt x="145734" y="61975"/>
                  </a:lnTo>
                  <a:close/>
                </a:path>
                <a:path w="7069455" h="163195">
                  <a:moveTo>
                    <a:pt x="226314" y="61849"/>
                  </a:moveTo>
                  <a:lnTo>
                    <a:pt x="176022" y="61975"/>
                  </a:lnTo>
                  <a:lnTo>
                    <a:pt x="176022" y="112268"/>
                  </a:lnTo>
                  <a:lnTo>
                    <a:pt x="226314" y="112141"/>
                  </a:lnTo>
                  <a:lnTo>
                    <a:pt x="226314" y="61849"/>
                  </a:lnTo>
                  <a:close/>
                </a:path>
                <a:path w="7069455" h="163195">
                  <a:moveTo>
                    <a:pt x="326898" y="61722"/>
                  </a:moveTo>
                  <a:lnTo>
                    <a:pt x="276606" y="61722"/>
                  </a:lnTo>
                  <a:lnTo>
                    <a:pt x="276606" y="112013"/>
                  </a:lnTo>
                  <a:lnTo>
                    <a:pt x="326898" y="112013"/>
                  </a:lnTo>
                  <a:lnTo>
                    <a:pt x="326898" y="61722"/>
                  </a:lnTo>
                  <a:close/>
                </a:path>
                <a:path w="7069455" h="163195">
                  <a:moveTo>
                    <a:pt x="427482" y="61468"/>
                  </a:moveTo>
                  <a:lnTo>
                    <a:pt x="377190" y="61594"/>
                  </a:lnTo>
                  <a:lnTo>
                    <a:pt x="377190" y="111887"/>
                  </a:lnTo>
                  <a:lnTo>
                    <a:pt x="427482" y="111760"/>
                  </a:lnTo>
                  <a:lnTo>
                    <a:pt x="427482" y="61468"/>
                  </a:lnTo>
                  <a:close/>
                </a:path>
                <a:path w="7069455" h="163195">
                  <a:moveTo>
                    <a:pt x="528066" y="61341"/>
                  </a:moveTo>
                  <a:lnTo>
                    <a:pt x="477774" y="61468"/>
                  </a:lnTo>
                  <a:lnTo>
                    <a:pt x="477774" y="111760"/>
                  </a:lnTo>
                  <a:lnTo>
                    <a:pt x="528066" y="111632"/>
                  </a:lnTo>
                  <a:lnTo>
                    <a:pt x="528066" y="61341"/>
                  </a:lnTo>
                  <a:close/>
                </a:path>
                <a:path w="7069455" h="163195">
                  <a:moveTo>
                    <a:pt x="628650" y="61213"/>
                  </a:moveTo>
                  <a:lnTo>
                    <a:pt x="578358" y="61213"/>
                  </a:lnTo>
                  <a:lnTo>
                    <a:pt x="578358" y="111506"/>
                  </a:lnTo>
                  <a:lnTo>
                    <a:pt x="628650" y="111506"/>
                  </a:lnTo>
                  <a:lnTo>
                    <a:pt x="628650" y="61213"/>
                  </a:lnTo>
                  <a:close/>
                </a:path>
                <a:path w="7069455" h="163195">
                  <a:moveTo>
                    <a:pt x="729234" y="60960"/>
                  </a:moveTo>
                  <a:lnTo>
                    <a:pt x="678942" y="61087"/>
                  </a:lnTo>
                  <a:lnTo>
                    <a:pt x="678942" y="111379"/>
                  </a:lnTo>
                  <a:lnTo>
                    <a:pt x="729234" y="111251"/>
                  </a:lnTo>
                  <a:lnTo>
                    <a:pt x="729234" y="60960"/>
                  </a:lnTo>
                  <a:close/>
                </a:path>
                <a:path w="7069455" h="163195">
                  <a:moveTo>
                    <a:pt x="829818" y="60832"/>
                  </a:moveTo>
                  <a:lnTo>
                    <a:pt x="779526" y="60832"/>
                  </a:lnTo>
                  <a:lnTo>
                    <a:pt x="779526" y="111125"/>
                  </a:lnTo>
                  <a:lnTo>
                    <a:pt x="829818" y="111125"/>
                  </a:lnTo>
                  <a:lnTo>
                    <a:pt x="829818" y="60832"/>
                  </a:lnTo>
                  <a:close/>
                </a:path>
                <a:path w="7069455" h="163195">
                  <a:moveTo>
                    <a:pt x="930401" y="60579"/>
                  </a:moveTo>
                  <a:lnTo>
                    <a:pt x="880110" y="60706"/>
                  </a:lnTo>
                  <a:lnTo>
                    <a:pt x="880110" y="110998"/>
                  </a:lnTo>
                  <a:lnTo>
                    <a:pt x="930401" y="110871"/>
                  </a:lnTo>
                  <a:lnTo>
                    <a:pt x="930401" y="60579"/>
                  </a:lnTo>
                  <a:close/>
                </a:path>
                <a:path w="7069455" h="163195">
                  <a:moveTo>
                    <a:pt x="1030986" y="60451"/>
                  </a:moveTo>
                  <a:lnTo>
                    <a:pt x="980694" y="60579"/>
                  </a:lnTo>
                  <a:lnTo>
                    <a:pt x="980694" y="110871"/>
                  </a:lnTo>
                  <a:lnTo>
                    <a:pt x="1030986" y="110743"/>
                  </a:lnTo>
                  <a:lnTo>
                    <a:pt x="1030986" y="60451"/>
                  </a:lnTo>
                  <a:close/>
                </a:path>
                <a:path w="7069455" h="163195">
                  <a:moveTo>
                    <a:pt x="1131570" y="60325"/>
                  </a:moveTo>
                  <a:lnTo>
                    <a:pt x="1081277" y="60325"/>
                  </a:lnTo>
                  <a:lnTo>
                    <a:pt x="1081277" y="110617"/>
                  </a:lnTo>
                  <a:lnTo>
                    <a:pt x="1131570" y="110617"/>
                  </a:lnTo>
                  <a:lnTo>
                    <a:pt x="1131570" y="60325"/>
                  </a:lnTo>
                  <a:close/>
                </a:path>
                <a:path w="7069455" h="163195">
                  <a:moveTo>
                    <a:pt x="1232154" y="60071"/>
                  </a:moveTo>
                  <a:lnTo>
                    <a:pt x="1181862" y="60198"/>
                  </a:lnTo>
                  <a:lnTo>
                    <a:pt x="1181862" y="110490"/>
                  </a:lnTo>
                  <a:lnTo>
                    <a:pt x="1232154" y="110362"/>
                  </a:lnTo>
                  <a:lnTo>
                    <a:pt x="1232154" y="60071"/>
                  </a:lnTo>
                  <a:close/>
                </a:path>
                <a:path w="7069455" h="163195">
                  <a:moveTo>
                    <a:pt x="1332738" y="59943"/>
                  </a:moveTo>
                  <a:lnTo>
                    <a:pt x="1282446" y="60071"/>
                  </a:lnTo>
                  <a:lnTo>
                    <a:pt x="1282446" y="110362"/>
                  </a:lnTo>
                  <a:lnTo>
                    <a:pt x="1332738" y="110236"/>
                  </a:lnTo>
                  <a:lnTo>
                    <a:pt x="1332738" y="59943"/>
                  </a:lnTo>
                  <a:close/>
                </a:path>
                <a:path w="7069455" h="163195">
                  <a:moveTo>
                    <a:pt x="1433322" y="59817"/>
                  </a:moveTo>
                  <a:lnTo>
                    <a:pt x="1383030" y="59817"/>
                  </a:lnTo>
                  <a:lnTo>
                    <a:pt x="1383030" y="110109"/>
                  </a:lnTo>
                  <a:lnTo>
                    <a:pt x="1433322" y="110109"/>
                  </a:lnTo>
                  <a:lnTo>
                    <a:pt x="1433322" y="59817"/>
                  </a:lnTo>
                  <a:close/>
                </a:path>
                <a:path w="7069455" h="163195">
                  <a:moveTo>
                    <a:pt x="1533906" y="59562"/>
                  </a:moveTo>
                  <a:lnTo>
                    <a:pt x="1483614" y="59690"/>
                  </a:lnTo>
                  <a:lnTo>
                    <a:pt x="1483614" y="109981"/>
                  </a:lnTo>
                  <a:lnTo>
                    <a:pt x="1533906" y="109855"/>
                  </a:lnTo>
                  <a:lnTo>
                    <a:pt x="1533906" y="59562"/>
                  </a:lnTo>
                  <a:close/>
                </a:path>
                <a:path w="7069455" h="163195">
                  <a:moveTo>
                    <a:pt x="1634489" y="59436"/>
                  </a:moveTo>
                  <a:lnTo>
                    <a:pt x="1584198" y="59562"/>
                  </a:lnTo>
                  <a:lnTo>
                    <a:pt x="1584198" y="109855"/>
                  </a:lnTo>
                  <a:lnTo>
                    <a:pt x="1634489" y="109728"/>
                  </a:lnTo>
                  <a:lnTo>
                    <a:pt x="1634489" y="59436"/>
                  </a:lnTo>
                  <a:close/>
                </a:path>
                <a:path w="7069455" h="163195">
                  <a:moveTo>
                    <a:pt x="1735074" y="59181"/>
                  </a:moveTo>
                  <a:lnTo>
                    <a:pt x="1684782" y="59309"/>
                  </a:lnTo>
                  <a:lnTo>
                    <a:pt x="1684782" y="109600"/>
                  </a:lnTo>
                  <a:lnTo>
                    <a:pt x="1735074" y="109474"/>
                  </a:lnTo>
                  <a:lnTo>
                    <a:pt x="1735074" y="59181"/>
                  </a:lnTo>
                  <a:close/>
                </a:path>
                <a:path w="7069455" h="163195">
                  <a:moveTo>
                    <a:pt x="1835658" y="59055"/>
                  </a:moveTo>
                  <a:lnTo>
                    <a:pt x="1785365" y="59181"/>
                  </a:lnTo>
                  <a:lnTo>
                    <a:pt x="1785365" y="109474"/>
                  </a:lnTo>
                  <a:lnTo>
                    <a:pt x="1835658" y="109347"/>
                  </a:lnTo>
                  <a:lnTo>
                    <a:pt x="1835658" y="59055"/>
                  </a:lnTo>
                  <a:close/>
                </a:path>
                <a:path w="7069455" h="163195">
                  <a:moveTo>
                    <a:pt x="1936242" y="58928"/>
                  </a:moveTo>
                  <a:lnTo>
                    <a:pt x="1885950" y="58928"/>
                  </a:lnTo>
                  <a:lnTo>
                    <a:pt x="1885950" y="109219"/>
                  </a:lnTo>
                  <a:lnTo>
                    <a:pt x="1936242" y="109219"/>
                  </a:lnTo>
                  <a:lnTo>
                    <a:pt x="1936242" y="58928"/>
                  </a:lnTo>
                  <a:close/>
                </a:path>
                <a:path w="7069455" h="163195">
                  <a:moveTo>
                    <a:pt x="2036826" y="58674"/>
                  </a:moveTo>
                  <a:lnTo>
                    <a:pt x="1986534" y="58800"/>
                  </a:lnTo>
                  <a:lnTo>
                    <a:pt x="1986534" y="109093"/>
                  </a:lnTo>
                  <a:lnTo>
                    <a:pt x="2036826" y="108966"/>
                  </a:lnTo>
                  <a:lnTo>
                    <a:pt x="2036826" y="58674"/>
                  </a:lnTo>
                  <a:close/>
                </a:path>
                <a:path w="7069455" h="163195">
                  <a:moveTo>
                    <a:pt x="2137410" y="58547"/>
                  </a:moveTo>
                  <a:lnTo>
                    <a:pt x="2087118" y="58674"/>
                  </a:lnTo>
                  <a:lnTo>
                    <a:pt x="2087118" y="108966"/>
                  </a:lnTo>
                  <a:lnTo>
                    <a:pt x="2137410" y="108838"/>
                  </a:lnTo>
                  <a:lnTo>
                    <a:pt x="2137410" y="58547"/>
                  </a:lnTo>
                  <a:close/>
                </a:path>
                <a:path w="7069455" h="163195">
                  <a:moveTo>
                    <a:pt x="2237994" y="58419"/>
                  </a:moveTo>
                  <a:lnTo>
                    <a:pt x="2187702" y="58419"/>
                  </a:lnTo>
                  <a:lnTo>
                    <a:pt x="2187702" y="108712"/>
                  </a:lnTo>
                  <a:lnTo>
                    <a:pt x="2237994" y="108712"/>
                  </a:lnTo>
                  <a:lnTo>
                    <a:pt x="2237994" y="58419"/>
                  </a:lnTo>
                  <a:close/>
                </a:path>
                <a:path w="7069455" h="163195">
                  <a:moveTo>
                    <a:pt x="2338578" y="58166"/>
                  </a:moveTo>
                  <a:lnTo>
                    <a:pt x="2288286" y="58293"/>
                  </a:lnTo>
                  <a:lnTo>
                    <a:pt x="2288286" y="108585"/>
                  </a:lnTo>
                  <a:lnTo>
                    <a:pt x="2338578" y="108457"/>
                  </a:lnTo>
                  <a:lnTo>
                    <a:pt x="2338578" y="58166"/>
                  </a:lnTo>
                  <a:close/>
                </a:path>
                <a:path w="7069455" h="163195">
                  <a:moveTo>
                    <a:pt x="2439162" y="58038"/>
                  </a:moveTo>
                  <a:lnTo>
                    <a:pt x="2388870" y="58166"/>
                  </a:lnTo>
                  <a:lnTo>
                    <a:pt x="2388870" y="108457"/>
                  </a:lnTo>
                  <a:lnTo>
                    <a:pt x="2439162" y="108331"/>
                  </a:lnTo>
                  <a:lnTo>
                    <a:pt x="2439162" y="58038"/>
                  </a:lnTo>
                  <a:close/>
                </a:path>
                <a:path w="7069455" h="163195">
                  <a:moveTo>
                    <a:pt x="2539746" y="57912"/>
                  </a:moveTo>
                  <a:lnTo>
                    <a:pt x="2489454" y="57912"/>
                  </a:lnTo>
                  <a:lnTo>
                    <a:pt x="2489454" y="108204"/>
                  </a:lnTo>
                  <a:lnTo>
                    <a:pt x="2539746" y="108204"/>
                  </a:lnTo>
                  <a:lnTo>
                    <a:pt x="2539746" y="57912"/>
                  </a:lnTo>
                  <a:close/>
                </a:path>
                <a:path w="7069455" h="163195">
                  <a:moveTo>
                    <a:pt x="2640330" y="57657"/>
                  </a:moveTo>
                  <a:lnTo>
                    <a:pt x="2590038" y="57785"/>
                  </a:lnTo>
                  <a:lnTo>
                    <a:pt x="2590038" y="108076"/>
                  </a:lnTo>
                  <a:lnTo>
                    <a:pt x="2640330" y="107950"/>
                  </a:lnTo>
                  <a:lnTo>
                    <a:pt x="2640330" y="57657"/>
                  </a:lnTo>
                  <a:close/>
                </a:path>
                <a:path w="7069455" h="163195">
                  <a:moveTo>
                    <a:pt x="2740914" y="57531"/>
                  </a:moveTo>
                  <a:lnTo>
                    <a:pt x="2690622" y="57657"/>
                  </a:lnTo>
                  <a:lnTo>
                    <a:pt x="2690622" y="107950"/>
                  </a:lnTo>
                  <a:lnTo>
                    <a:pt x="2740914" y="107823"/>
                  </a:lnTo>
                  <a:lnTo>
                    <a:pt x="2740914" y="57531"/>
                  </a:lnTo>
                  <a:close/>
                </a:path>
                <a:path w="7069455" h="163195">
                  <a:moveTo>
                    <a:pt x="2841498" y="57276"/>
                  </a:moveTo>
                  <a:lnTo>
                    <a:pt x="2791206" y="57404"/>
                  </a:lnTo>
                  <a:lnTo>
                    <a:pt x="2791206" y="107696"/>
                  </a:lnTo>
                  <a:lnTo>
                    <a:pt x="2841498" y="107568"/>
                  </a:lnTo>
                  <a:lnTo>
                    <a:pt x="2841498" y="57276"/>
                  </a:lnTo>
                  <a:close/>
                </a:path>
                <a:path w="7069455" h="163195">
                  <a:moveTo>
                    <a:pt x="2942082" y="57150"/>
                  </a:moveTo>
                  <a:lnTo>
                    <a:pt x="2891790" y="57276"/>
                  </a:lnTo>
                  <a:lnTo>
                    <a:pt x="2891790" y="107568"/>
                  </a:lnTo>
                  <a:lnTo>
                    <a:pt x="2942082" y="107442"/>
                  </a:lnTo>
                  <a:lnTo>
                    <a:pt x="2942082" y="57150"/>
                  </a:lnTo>
                  <a:close/>
                </a:path>
                <a:path w="7069455" h="163195">
                  <a:moveTo>
                    <a:pt x="3042666" y="57023"/>
                  </a:moveTo>
                  <a:lnTo>
                    <a:pt x="2992374" y="57023"/>
                  </a:lnTo>
                  <a:lnTo>
                    <a:pt x="2992374" y="107315"/>
                  </a:lnTo>
                  <a:lnTo>
                    <a:pt x="3042666" y="107315"/>
                  </a:lnTo>
                  <a:lnTo>
                    <a:pt x="3042666" y="57023"/>
                  </a:lnTo>
                  <a:close/>
                </a:path>
                <a:path w="7069455" h="163195">
                  <a:moveTo>
                    <a:pt x="3143250" y="56768"/>
                  </a:moveTo>
                  <a:lnTo>
                    <a:pt x="3092958" y="56896"/>
                  </a:lnTo>
                  <a:lnTo>
                    <a:pt x="3092958" y="107187"/>
                  </a:lnTo>
                  <a:lnTo>
                    <a:pt x="3143250" y="107061"/>
                  </a:lnTo>
                  <a:lnTo>
                    <a:pt x="3143250" y="56768"/>
                  </a:lnTo>
                  <a:close/>
                </a:path>
                <a:path w="7069455" h="163195">
                  <a:moveTo>
                    <a:pt x="3243834" y="56642"/>
                  </a:moveTo>
                  <a:lnTo>
                    <a:pt x="3193542" y="56768"/>
                  </a:lnTo>
                  <a:lnTo>
                    <a:pt x="3193542" y="107061"/>
                  </a:lnTo>
                  <a:lnTo>
                    <a:pt x="3243834" y="106934"/>
                  </a:lnTo>
                  <a:lnTo>
                    <a:pt x="3243834" y="56642"/>
                  </a:lnTo>
                  <a:close/>
                </a:path>
                <a:path w="7069455" h="163195">
                  <a:moveTo>
                    <a:pt x="3344418" y="56515"/>
                  </a:moveTo>
                  <a:lnTo>
                    <a:pt x="3294126" y="56515"/>
                  </a:lnTo>
                  <a:lnTo>
                    <a:pt x="3294126" y="106806"/>
                  </a:lnTo>
                  <a:lnTo>
                    <a:pt x="3344418" y="106806"/>
                  </a:lnTo>
                  <a:lnTo>
                    <a:pt x="3344418" y="56515"/>
                  </a:lnTo>
                  <a:close/>
                </a:path>
                <a:path w="7069455" h="163195">
                  <a:moveTo>
                    <a:pt x="3445002" y="56261"/>
                  </a:moveTo>
                  <a:lnTo>
                    <a:pt x="3394710" y="56387"/>
                  </a:lnTo>
                  <a:lnTo>
                    <a:pt x="3394710" y="106680"/>
                  </a:lnTo>
                  <a:lnTo>
                    <a:pt x="3445002" y="106553"/>
                  </a:lnTo>
                  <a:lnTo>
                    <a:pt x="3445002" y="56261"/>
                  </a:lnTo>
                  <a:close/>
                </a:path>
                <a:path w="7069455" h="163195">
                  <a:moveTo>
                    <a:pt x="3545586" y="56134"/>
                  </a:moveTo>
                  <a:lnTo>
                    <a:pt x="3495294" y="56261"/>
                  </a:lnTo>
                  <a:lnTo>
                    <a:pt x="3495294" y="106553"/>
                  </a:lnTo>
                  <a:lnTo>
                    <a:pt x="3545586" y="106425"/>
                  </a:lnTo>
                  <a:lnTo>
                    <a:pt x="3545586" y="56134"/>
                  </a:lnTo>
                  <a:close/>
                </a:path>
                <a:path w="7069455" h="163195">
                  <a:moveTo>
                    <a:pt x="3646170" y="56006"/>
                  </a:moveTo>
                  <a:lnTo>
                    <a:pt x="3595878" y="56006"/>
                  </a:lnTo>
                  <a:lnTo>
                    <a:pt x="3595878" y="106299"/>
                  </a:lnTo>
                  <a:lnTo>
                    <a:pt x="3646170" y="106299"/>
                  </a:lnTo>
                  <a:lnTo>
                    <a:pt x="3646170" y="56006"/>
                  </a:lnTo>
                  <a:close/>
                </a:path>
                <a:path w="7069455" h="163195">
                  <a:moveTo>
                    <a:pt x="3746754" y="55753"/>
                  </a:moveTo>
                  <a:lnTo>
                    <a:pt x="3696462" y="55880"/>
                  </a:lnTo>
                  <a:lnTo>
                    <a:pt x="3696462" y="106172"/>
                  </a:lnTo>
                  <a:lnTo>
                    <a:pt x="3746754" y="106044"/>
                  </a:lnTo>
                  <a:lnTo>
                    <a:pt x="3746754" y="55753"/>
                  </a:lnTo>
                  <a:close/>
                </a:path>
                <a:path w="7069455" h="163195">
                  <a:moveTo>
                    <a:pt x="3847338" y="55625"/>
                  </a:moveTo>
                  <a:lnTo>
                    <a:pt x="3797046" y="55625"/>
                  </a:lnTo>
                  <a:lnTo>
                    <a:pt x="3797046" y="105918"/>
                  </a:lnTo>
                  <a:lnTo>
                    <a:pt x="3847338" y="105918"/>
                  </a:lnTo>
                  <a:lnTo>
                    <a:pt x="3847338" y="55625"/>
                  </a:lnTo>
                  <a:close/>
                </a:path>
                <a:path w="7069455" h="163195">
                  <a:moveTo>
                    <a:pt x="3947921" y="55372"/>
                  </a:moveTo>
                  <a:lnTo>
                    <a:pt x="3897630" y="55499"/>
                  </a:lnTo>
                  <a:lnTo>
                    <a:pt x="3897630" y="105791"/>
                  </a:lnTo>
                  <a:lnTo>
                    <a:pt x="3947921" y="105663"/>
                  </a:lnTo>
                  <a:lnTo>
                    <a:pt x="3947921" y="55372"/>
                  </a:lnTo>
                  <a:close/>
                </a:path>
                <a:path w="7069455" h="163195">
                  <a:moveTo>
                    <a:pt x="4048506" y="55244"/>
                  </a:moveTo>
                  <a:lnTo>
                    <a:pt x="3998214" y="55372"/>
                  </a:lnTo>
                  <a:lnTo>
                    <a:pt x="3998214" y="105663"/>
                  </a:lnTo>
                  <a:lnTo>
                    <a:pt x="4048506" y="105537"/>
                  </a:lnTo>
                  <a:lnTo>
                    <a:pt x="4048506" y="55244"/>
                  </a:lnTo>
                  <a:close/>
                </a:path>
                <a:path w="7069455" h="163195">
                  <a:moveTo>
                    <a:pt x="4149090" y="55118"/>
                  </a:moveTo>
                  <a:lnTo>
                    <a:pt x="4098798" y="55118"/>
                  </a:lnTo>
                  <a:lnTo>
                    <a:pt x="4098798" y="105410"/>
                  </a:lnTo>
                  <a:lnTo>
                    <a:pt x="4149090" y="105410"/>
                  </a:lnTo>
                  <a:lnTo>
                    <a:pt x="4149090" y="55118"/>
                  </a:lnTo>
                  <a:close/>
                </a:path>
                <a:path w="7069455" h="163195">
                  <a:moveTo>
                    <a:pt x="4249674" y="54863"/>
                  </a:moveTo>
                  <a:lnTo>
                    <a:pt x="4199382" y="54991"/>
                  </a:lnTo>
                  <a:lnTo>
                    <a:pt x="4199382" y="105282"/>
                  </a:lnTo>
                  <a:lnTo>
                    <a:pt x="4249674" y="105156"/>
                  </a:lnTo>
                  <a:lnTo>
                    <a:pt x="4249674" y="54863"/>
                  </a:lnTo>
                  <a:close/>
                </a:path>
                <a:path w="7069455" h="163195">
                  <a:moveTo>
                    <a:pt x="4350258" y="54737"/>
                  </a:moveTo>
                  <a:lnTo>
                    <a:pt x="4299966" y="54863"/>
                  </a:lnTo>
                  <a:lnTo>
                    <a:pt x="4299966" y="105156"/>
                  </a:lnTo>
                  <a:lnTo>
                    <a:pt x="4350258" y="105029"/>
                  </a:lnTo>
                  <a:lnTo>
                    <a:pt x="4350258" y="54737"/>
                  </a:lnTo>
                  <a:close/>
                </a:path>
                <a:path w="7069455" h="163195">
                  <a:moveTo>
                    <a:pt x="4450842" y="54610"/>
                  </a:moveTo>
                  <a:lnTo>
                    <a:pt x="4400550" y="54610"/>
                  </a:lnTo>
                  <a:lnTo>
                    <a:pt x="4400550" y="104901"/>
                  </a:lnTo>
                  <a:lnTo>
                    <a:pt x="4450842" y="104901"/>
                  </a:lnTo>
                  <a:lnTo>
                    <a:pt x="4450842" y="54610"/>
                  </a:lnTo>
                  <a:close/>
                </a:path>
                <a:path w="7069455" h="163195">
                  <a:moveTo>
                    <a:pt x="4551426" y="54356"/>
                  </a:moveTo>
                  <a:lnTo>
                    <a:pt x="4501134" y="54482"/>
                  </a:lnTo>
                  <a:lnTo>
                    <a:pt x="4501134" y="104775"/>
                  </a:lnTo>
                  <a:lnTo>
                    <a:pt x="4551426" y="104648"/>
                  </a:lnTo>
                  <a:lnTo>
                    <a:pt x="4551426" y="54356"/>
                  </a:lnTo>
                  <a:close/>
                </a:path>
                <a:path w="7069455" h="163195">
                  <a:moveTo>
                    <a:pt x="4652010" y="54229"/>
                  </a:moveTo>
                  <a:lnTo>
                    <a:pt x="4601718" y="54356"/>
                  </a:lnTo>
                  <a:lnTo>
                    <a:pt x="4601718" y="104648"/>
                  </a:lnTo>
                  <a:lnTo>
                    <a:pt x="4652010" y="104521"/>
                  </a:lnTo>
                  <a:lnTo>
                    <a:pt x="4652010" y="54229"/>
                  </a:lnTo>
                  <a:close/>
                </a:path>
                <a:path w="7069455" h="163195">
                  <a:moveTo>
                    <a:pt x="4752594" y="53975"/>
                  </a:moveTo>
                  <a:lnTo>
                    <a:pt x="4702302" y="54101"/>
                  </a:lnTo>
                  <a:lnTo>
                    <a:pt x="4702302" y="104393"/>
                  </a:lnTo>
                  <a:lnTo>
                    <a:pt x="4752594" y="104267"/>
                  </a:lnTo>
                  <a:lnTo>
                    <a:pt x="4752594" y="53975"/>
                  </a:lnTo>
                  <a:close/>
                </a:path>
                <a:path w="7069455" h="163195">
                  <a:moveTo>
                    <a:pt x="4853178" y="53848"/>
                  </a:moveTo>
                  <a:lnTo>
                    <a:pt x="4802886" y="53975"/>
                  </a:lnTo>
                  <a:lnTo>
                    <a:pt x="4802886" y="104267"/>
                  </a:lnTo>
                  <a:lnTo>
                    <a:pt x="4853178" y="104140"/>
                  </a:lnTo>
                  <a:lnTo>
                    <a:pt x="4853178" y="53848"/>
                  </a:lnTo>
                  <a:close/>
                </a:path>
                <a:path w="7069455" h="163195">
                  <a:moveTo>
                    <a:pt x="4953762" y="53721"/>
                  </a:moveTo>
                  <a:lnTo>
                    <a:pt x="4903470" y="53721"/>
                  </a:lnTo>
                  <a:lnTo>
                    <a:pt x="4903470" y="104012"/>
                  </a:lnTo>
                  <a:lnTo>
                    <a:pt x="4953762" y="104012"/>
                  </a:lnTo>
                  <a:lnTo>
                    <a:pt x="4953762" y="53721"/>
                  </a:lnTo>
                  <a:close/>
                </a:path>
                <a:path w="7069455" h="163195">
                  <a:moveTo>
                    <a:pt x="5054345" y="53467"/>
                  </a:moveTo>
                  <a:lnTo>
                    <a:pt x="5004054" y="53593"/>
                  </a:lnTo>
                  <a:lnTo>
                    <a:pt x="5004054" y="103886"/>
                  </a:lnTo>
                  <a:lnTo>
                    <a:pt x="5054345" y="103759"/>
                  </a:lnTo>
                  <a:lnTo>
                    <a:pt x="5054345" y="53467"/>
                  </a:lnTo>
                  <a:close/>
                </a:path>
                <a:path w="7069455" h="163195">
                  <a:moveTo>
                    <a:pt x="5154930" y="53340"/>
                  </a:moveTo>
                  <a:lnTo>
                    <a:pt x="5104638" y="53467"/>
                  </a:lnTo>
                  <a:lnTo>
                    <a:pt x="5104638" y="103759"/>
                  </a:lnTo>
                  <a:lnTo>
                    <a:pt x="5154930" y="103631"/>
                  </a:lnTo>
                  <a:lnTo>
                    <a:pt x="5154930" y="53340"/>
                  </a:lnTo>
                  <a:close/>
                </a:path>
                <a:path w="7069455" h="163195">
                  <a:moveTo>
                    <a:pt x="5255514" y="53212"/>
                  </a:moveTo>
                  <a:lnTo>
                    <a:pt x="5205221" y="53212"/>
                  </a:lnTo>
                  <a:lnTo>
                    <a:pt x="5205221" y="103505"/>
                  </a:lnTo>
                  <a:lnTo>
                    <a:pt x="5255514" y="103505"/>
                  </a:lnTo>
                  <a:lnTo>
                    <a:pt x="5255514" y="53212"/>
                  </a:lnTo>
                  <a:close/>
                </a:path>
                <a:path w="7069455" h="163195">
                  <a:moveTo>
                    <a:pt x="5356098" y="52959"/>
                  </a:moveTo>
                  <a:lnTo>
                    <a:pt x="5305806" y="53086"/>
                  </a:lnTo>
                  <a:lnTo>
                    <a:pt x="5305806" y="103378"/>
                  </a:lnTo>
                  <a:lnTo>
                    <a:pt x="5356098" y="103250"/>
                  </a:lnTo>
                  <a:lnTo>
                    <a:pt x="5356098" y="52959"/>
                  </a:lnTo>
                  <a:close/>
                </a:path>
                <a:path w="7069455" h="163195">
                  <a:moveTo>
                    <a:pt x="5456682" y="52831"/>
                  </a:moveTo>
                  <a:lnTo>
                    <a:pt x="5406390" y="52959"/>
                  </a:lnTo>
                  <a:lnTo>
                    <a:pt x="5406390" y="103250"/>
                  </a:lnTo>
                  <a:lnTo>
                    <a:pt x="5456682" y="103124"/>
                  </a:lnTo>
                  <a:lnTo>
                    <a:pt x="5456682" y="52831"/>
                  </a:lnTo>
                  <a:close/>
                </a:path>
                <a:path w="7069455" h="163195">
                  <a:moveTo>
                    <a:pt x="5557266" y="52705"/>
                  </a:moveTo>
                  <a:lnTo>
                    <a:pt x="5506974" y="52705"/>
                  </a:lnTo>
                  <a:lnTo>
                    <a:pt x="5506974" y="102997"/>
                  </a:lnTo>
                  <a:lnTo>
                    <a:pt x="5557266" y="102997"/>
                  </a:lnTo>
                  <a:lnTo>
                    <a:pt x="5557266" y="52705"/>
                  </a:lnTo>
                  <a:close/>
                </a:path>
                <a:path w="7069455" h="163195">
                  <a:moveTo>
                    <a:pt x="5657850" y="52450"/>
                  </a:moveTo>
                  <a:lnTo>
                    <a:pt x="5607558" y="52578"/>
                  </a:lnTo>
                  <a:lnTo>
                    <a:pt x="5607558" y="102869"/>
                  </a:lnTo>
                  <a:lnTo>
                    <a:pt x="5657850" y="102743"/>
                  </a:lnTo>
                  <a:lnTo>
                    <a:pt x="5657850" y="52450"/>
                  </a:lnTo>
                  <a:close/>
                </a:path>
                <a:path w="7069455" h="163195">
                  <a:moveTo>
                    <a:pt x="5758434" y="52324"/>
                  </a:moveTo>
                  <a:lnTo>
                    <a:pt x="5708142" y="52324"/>
                  </a:lnTo>
                  <a:lnTo>
                    <a:pt x="5708142" y="102616"/>
                  </a:lnTo>
                  <a:lnTo>
                    <a:pt x="5758434" y="102616"/>
                  </a:lnTo>
                  <a:lnTo>
                    <a:pt x="5758434" y="52324"/>
                  </a:lnTo>
                  <a:close/>
                </a:path>
                <a:path w="7069455" h="163195">
                  <a:moveTo>
                    <a:pt x="5859018" y="52069"/>
                  </a:moveTo>
                  <a:lnTo>
                    <a:pt x="5808726" y="52197"/>
                  </a:lnTo>
                  <a:lnTo>
                    <a:pt x="5808726" y="102488"/>
                  </a:lnTo>
                  <a:lnTo>
                    <a:pt x="5859018" y="102362"/>
                  </a:lnTo>
                  <a:lnTo>
                    <a:pt x="5859018" y="52069"/>
                  </a:lnTo>
                  <a:close/>
                </a:path>
                <a:path w="7069455" h="163195">
                  <a:moveTo>
                    <a:pt x="5959602" y="51943"/>
                  </a:moveTo>
                  <a:lnTo>
                    <a:pt x="5909310" y="52069"/>
                  </a:lnTo>
                  <a:lnTo>
                    <a:pt x="5909310" y="102362"/>
                  </a:lnTo>
                  <a:lnTo>
                    <a:pt x="5959602" y="102235"/>
                  </a:lnTo>
                  <a:lnTo>
                    <a:pt x="5959602" y="51943"/>
                  </a:lnTo>
                  <a:close/>
                </a:path>
                <a:path w="7069455" h="163195">
                  <a:moveTo>
                    <a:pt x="6060186" y="51816"/>
                  </a:moveTo>
                  <a:lnTo>
                    <a:pt x="6009894" y="51816"/>
                  </a:lnTo>
                  <a:lnTo>
                    <a:pt x="6009894" y="102107"/>
                  </a:lnTo>
                  <a:lnTo>
                    <a:pt x="6060186" y="102107"/>
                  </a:lnTo>
                  <a:lnTo>
                    <a:pt x="6060186" y="51816"/>
                  </a:lnTo>
                  <a:close/>
                </a:path>
                <a:path w="7069455" h="163195">
                  <a:moveTo>
                    <a:pt x="6160770" y="51562"/>
                  </a:moveTo>
                  <a:lnTo>
                    <a:pt x="6110478" y="51688"/>
                  </a:lnTo>
                  <a:lnTo>
                    <a:pt x="6110478" y="101981"/>
                  </a:lnTo>
                  <a:lnTo>
                    <a:pt x="6160770" y="101854"/>
                  </a:lnTo>
                  <a:lnTo>
                    <a:pt x="6160770" y="51562"/>
                  </a:lnTo>
                  <a:close/>
                </a:path>
                <a:path w="7069455" h="163195">
                  <a:moveTo>
                    <a:pt x="6261354" y="51435"/>
                  </a:moveTo>
                  <a:lnTo>
                    <a:pt x="6211062" y="51562"/>
                  </a:lnTo>
                  <a:lnTo>
                    <a:pt x="6211062" y="101854"/>
                  </a:lnTo>
                  <a:lnTo>
                    <a:pt x="6261354" y="101726"/>
                  </a:lnTo>
                  <a:lnTo>
                    <a:pt x="6261354" y="51435"/>
                  </a:lnTo>
                  <a:close/>
                </a:path>
                <a:path w="7069455" h="163195">
                  <a:moveTo>
                    <a:pt x="6361938" y="51307"/>
                  </a:moveTo>
                  <a:lnTo>
                    <a:pt x="6311645" y="51307"/>
                  </a:lnTo>
                  <a:lnTo>
                    <a:pt x="6311645" y="101600"/>
                  </a:lnTo>
                  <a:lnTo>
                    <a:pt x="6361938" y="101600"/>
                  </a:lnTo>
                  <a:lnTo>
                    <a:pt x="6361938" y="51307"/>
                  </a:lnTo>
                  <a:close/>
                </a:path>
                <a:path w="7069455" h="163195">
                  <a:moveTo>
                    <a:pt x="6462521" y="51054"/>
                  </a:moveTo>
                  <a:lnTo>
                    <a:pt x="6412230" y="51181"/>
                  </a:lnTo>
                  <a:lnTo>
                    <a:pt x="6412230" y="101473"/>
                  </a:lnTo>
                  <a:lnTo>
                    <a:pt x="6462521" y="101346"/>
                  </a:lnTo>
                  <a:lnTo>
                    <a:pt x="6462521" y="51054"/>
                  </a:lnTo>
                  <a:close/>
                </a:path>
                <a:path w="7069455" h="163195">
                  <a:moveTo>
                    <a:pt x="6563106" y="50926"/>
                  </a:moveTo>
                  <a:lnTo>
                    <a:pt x="6512813" y="51054"/>
                  </a:lnTo>
                  <a:lnTo>
                    <a:pt x="6512813" y="101346"/>
                  </a:lnTo>
                  <a:lnTo>
                    <a:pt x="6563106" y="101218"/>
                  </a:lnTo>
                  <a:lnTo>
                    <a:pt x="6563106" y="50926"/>
                  </a:lnTo>
                  <a:close/>
                </a:path>
                <a:path w="7069455" h="163195">
                  <a:moveTo>
                    <a:pt x="6663690" y="50800"/>
                  </a:moveTo>
                  <a:lnTo>
                    <a:pt x="6613398" y="50800"/>
                  </a:lnTo>
                  <a:lnTo>
                    <a:pt x="6613398" y="101092"/>
                  </a:lnTo>
                  <a:lnTo>
                    <a:pt x="6663690" y="101092"/>
                  </a:lnTo>
                  <a:lnTo>
                    <a:pt x="6663690" y="50800"/>
                  </a:lnTo>
                  <a:close/>
                </a:path>
                <a:path w="7069455" h="163195">
                  <a:moveTo>
                    <a:pt x="6764274" y="50546"/>
                  </a:moveTo>
                  <a:lnTo>
                    <a:pt x="6713982" y="50673"/>
                  </a:lnTo>
                  <a:lnTo>
                    <a:pt x="6713982" y="100965"/>
                  </a:lnTo>
                  <a:lnTo>
                    <a:pt x="6764274" y="100837"/>
                  </a:lnTo>
                  <a:lnTo>
                    <a:pt x="6764274" y="50546"/>
                  </a:lnTo>
                  <a:close/>
                </a:path>
                <a:path w="7069455" h="163195">
                  <a:moveTo>
                    <a:pt x="6864858" y="50418"/>
                  </a:moveTo>
                  <a:lnTo>
                    <a:pt x="6814565" y="50418"/>
                  </a:lnTo>
                  <a:lnTo>
                    <a:pt x="6814565" y="100711"/>
                  </a:lnTo>
                  <a:lnTo>
                    <a:pt x="6864858" y="100711"/>
                  </a:lnTo>
                  <a:lnTo>
                    <a:pt x="6864858" y="50418"/>
                  </a:lnTo>
                  <a:close/>
                </a:path>
                <a:path w="7069455" h="163195">
                  <a:moveTo>
                    <a:pt x="6918071" y="0"/>
                  </a:moveTo>
                  <a:lnTo>
                    <a:pt x="6918325" y="150875"/>
                  </a:lnTo>
                  <a:lnTo>
                    <a:pt x="7018487" y="100584"/>
                  </a:lnTo>
                  <a:lnTo>
                    <a:pt x="6943344" y="100584"/>
                  </a:lnTo>
                  <a:lnTo>
                    <a:pt x="6943344" y="50292"/>
                  </a:lnTo>
                  <a:lnTo>
                    <a:pt x="7019079" y="50292"/>
                  </a:lnTo>
                  <a:lnTo>
                    <a:pt x="6918071" y="0"/>
                  </a:lnTo>
                  <a:close/>
                </a:path>
                <a:path w="7069455" h="163195">
                  <a:moveTo>
                    <a:pt x="6918155" y="50292"/>
                  </a:moveTo>
                  <a:lnTo>
                    <a:pt x="6915150" y="50292"/>
                  </a:lnTo>
                  <a:lnTo>
                    <a:pt x="6915150" y="100584"/>
                  </a:lnTo>
                  <a:lnTo>
                    <a:pt x="6918240" y="100584"/>
                  </a:lnTo>
                  <a:lnTo>
                    <a:pt x="6918155" y="50292"/>
                  </a:lnTo>
                  <a:close/>
                </a:path>
                <a:path w="7069455" h="163195">
                  <a:moveTo>
                    <a:pt x="7019079" y="50292"/>
                  </a:moveTo>
                  <a:lnTo>
                    <a:pt x="6943344" y="50292"/>
                  </a:lnTo>
                  <a:lnTo>
                    <a:pt x="6943344" y="100584"/>
                  </a:lnTo>
                  <a:lnTo>
                    <a:pt x="7018487" y="100584"/>
                  </a:lnTo>
                  <a:lnTo>
                    <a:pt x="7069074" y="75184"/>
                  </a:lnTo>
                  <a:lnTo>
                    <a:pt x="7019079" y="50292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A1FEA356-7525-E57F-85B1-0427FB8C6692}"/>
                </a:ext>
              </a:extLst>
            </p:cNvPr>
            <p:cNvSpPr/>
            <p:nvPr/>
          </p:nvSpPr>
          <p:spPr>
            <a:xfrm>
              <a:off x="2946257" y="3652694"/>
              <a:ext cx="586740" cy="708025"/>
            </a:xfrm>
            <a:custGeom>
              <a:avLst/>
              <a:gdLst/>
              <a:ahLst/>
              <a:cxnLst/>
              <a:rect l="l" t="t" r="r" b="b"/>
              <a:pathLst>
                <a:path w="586739" h="708025">
                  <a:moveTo>
                    <a:pt x="292385" y="0"/>
                  </a:moveTo>
                  <a:lnTo>
                    <a:pt x="247531" y="3311"/>
                  </a:lnTo>
                  <a:lnTo>
                    <a:pt x="203549" y="13494"/>
                  </a:lnTo>
                  <a:lnTo>
                    <a:pt x="161291" y="30551"/>
                  </a:lnTo>
                  <a:lnTo>
                    <a:pt x="121610" y="54484"/>
                  </a:lnTo>
                  <a:lnTo>
                    <a:pt x="85359" y="85296"/>
                  </a:lnTo>
                  <a:lnTo>
                    <a:pt x="54544" y="121550"/>
                  </a:lnTo>
                  <a:lnTo>
                    <a:pt x="30601" y="161241"/>
                  </a:lnTo>
                  <a:lnTo>
                    <a:pt x="13530" y="203513"/>
                  </a:lnTo>
                  <a:lnTo>
                    <a:pt x="3330" y="247512"/>
                  </a:lnTo>
                  <a:lnTo>
                    <a:pt x="0" y="292385"/>
                  </a:lnTo>
                  <a:lnTo>
                    <a:pt x="3539" y="337277"/>
                  </a:lnTo>
                  <a:lnTo>
                    <a:pt x="13947" y="381334"/>
                  </a:lnTo>
                  <a:lnTo>
                    <a:pt x="31223" y="423701"/>
                  </a:lnTo>
                  <a:lnTo>
                    <a:pt x="55366" y="463525"/>
                  </a:lnTo>
                  <a:lnTo>
                    <a:pt x="86375" y="499951"/>
                  </a:lnTo>
                  <a:lnTo>
                    <a:pt x="294274" y="707723"/>
                  </a:lnTo>
                  <a:lnTo>
                    <a:pt x="501030" y="500967"/>
                  </a:lnTo>
                  <a:lnTo>
                    <a:pt x="531842" y="464716"/>
                  </a:lnTo>
                  <a:lnTo>
                    <a:pt x="555776" y="425035"/>
                  </a:lnTo>
                  <a:lnTo>
                    <a:pt x="572832" y="382777"/>
                  </a:lnTo>
                  <a:lnTo>
                    <a:pt x="583015" y="338795"/>
                  </a:lnTo>
                  <a:lnTo>
                    <a:pt x="586327" y="293941"/>
                  </a:lnTo>
                  <a:lnTo>
                    <a:pt x="582769" y="249068"/>
                  </a:lnTo>
                  <a:lnTo>
                    <a:pt x="572343" y="205029"/>
                  </a:lnTo>
                  <a:lnTo>
                    <a:pt x="555053" y="162675"/>
                  </a:lnTo>
                  <a:lnTo>
                    <a:pt x="530900" y="122861"/>
                  </a:lnTo>
                  <a:lnTo>
                    <a:pt x="499887" y="86439"/>
                  </a:lnTo>
                  <a:lnTo>
                    <a:pt x="463465" y="55426"/>
                  </a:lnTo>
                  <a:lnTo>
                    <a:pt x="423651" y="31273"/>
                  </a:lnTo>
                  <a:lnTo>
                    <a:pt x="381298" y="13983"/>
                  </a:lnTo>
                  <a:lnTo>
                    <a:pt x="337258" y="3558"/>
                  </a:lnTo>
                  <a:lnTo>
                    <a:pt x="292385" y="0"/>
                  </a:lnTo>
                  <a:close/>
                </a:path>
              </a:pathLst>
            </a:custGeom>
            <a:solidFill>
              <a:srgbClr val="421E0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48D91C26-6990-D05A-2D37-739207523FD4}"/>
              </a:ext>
            </a:extLst>
          </p:cNvPr>
          <p:cNvSpPr txBox="1"/>
          <p:nvPr/>
        </p:nvSpPr>
        <p:spPr>
          <a:xfrm>
            <a:off x="3148710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6A294CD4-8E22-2F83-84BF-DFC8E786BAB4}"/>
              </a:ext>
            </a:extLst>
          </p:cNvPr>
          <p:cNvSpPr/>
          <p:nvPr/>
        </p:nvSpPr>
        <p:spPr>
          <a:xfrm>
            <a:off x="4210605" y="3670085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39" h="708025">
                <a:moveTo>
                  <a:pt x="292052" y="0"/>
                </a:moveTo>
                <a:lnTo>
                  <a:pt x="85296" y="206629"/>
                </a:lnTo>
                <a:lnTo>
                  <a:pt x="54484" y="242883"/>
                </a:lnTo>
                <a:lnTo>
                  <a:pt x="30551" y="282573"/>
                </a:lnTo>
                <a:lnTo>
                  <a:pt x="13494" y="324846"/>
                </a:lnTo>
                <a:lnTo>
                  <a:pt x="3311" y="368845"/>
                </a:lnTo>
                <a:lnTo>
                  <a:pt x="0" y="413718"/>
                </a:lnTo>
                <a:lnTo>
                  <a:pt x="3558" y="458610"/>
                </a:lnTo>
                <a:lnTo>
                  <a:pt x="13983" y="502666"/>
                </a:lnTo>
                <a:lnTo>
                  <a:pt x="31273" y="545034"/>
                </a:lnTo>
                <a:lnTo>
                  <a:pt x="55426" y="584857"/>
                </a:lnTo>
                <a:lnTo>
                  <a:pt x="86439" y="621284"/>
                </a:lnTo>
                <a:lnTo>
                  <a:pt x="122861" y="652297"/>
                </a:lnTo>
                <a:lnTo>
                  <a:pt x="162675" y="676449"/>
                </a:lnTo>
                <a:lnTo>
                  <a:pt x="205029" y="693739"/>
                </a:lnTo>
                <a:lnTo>
                  <a:pt x="249068" y="704165"/>
                </a:lnTo>
                <a:lnTo>
                  <a:pt x="293941" y="707723"/>
                </a:lnTo>
                <a:lnTo>
                  <a:pt x="338795" y="704412"/>
                </a:lnTo>
                <a:lnTo>
                  <a:pt x="382777" y="694229"/>
                </a:lnTo>
                <a:lnTo>
                  <a:pt x="425035" y="677172"/>
                </a:lnTo>
                <a:lnTo>
                  <a:pt x="464716" y="653238"/>
                </a:lnTo>
                <a:lnTo>
                  <a:pt x="500967" y="622427"/>
                </a:lnTo>
                <a:lnTo>
                  <a:pt x="531779" y="586172"/>
                </a:lnTo>
                <a:lnTo>
                  <a:pt x="555713" y="546482"/>
                </a:lnTo>
                <a:lnTo>
                  <a:pt x="572772" y="504209"/>
                </a:lnTo>
                <a:lnTo>
                  <a:pt x="582960" y="460210"/>
                </a:lnTo>
                <a:lnTo>
                  <a:pt x="586279" y="415337"/>
                </a:lnTo>
                <a:lnTo>
                  <a:pt x="582733" y="370445"/>
                </a:lnTo>
                <a:lnTo>
                  <a:pt x="572323" y="326389"/>
                </a:lnTo>
                <a:lnTo>
                  <a:pt x="555055" y="284021"/>
                </a:lnTo>
                <a:lnTo>
                  <a:pt x="530929" y="244198"/>
                </a:lnTo>
                <a:lnTo>
                  <a:pt x="499951" y="207772"/>
                </a:lnTo>
                <a:lnTo>
                  <a:pt x="292052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AAE0628-8EA1-1230-BB5D-A31C4B128A6F}"/>
              </a:ext>
            </a:extLst>
          </p:cNvPr>
          <p:cNvSpPr txBox="1"/>
          <p:nvPr/>
        </p:nvSpPr>
        <p:spPr>
          <a:xfrm>
            <a:off x="4412107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5BEEBE3D-812D-7C10-7513-707AAA3201F9}"/>
              </a:ext>
            </a:extLst>
          </p:cNvPr>
          <p:cNvSpPr/>
          <p:nvPr/>
        </p:nvSpPr>
        <p:spPr>
          <a:xfrm>
            <a:off x="5472350" y="3788481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39" h="708025">
                <a:moveTo>
                  <a:pt x="292322" y="0"/>
                </a:moveTo>
                <a:lnTo>
                  <a:pt x="247468" y="3319"/>
                </a:lnTo>
                <a:lnTo>
                  <a:pt x="203486" y="13506"/>
                </a:lnTo>
                <a:lnTo>
                  <a:pt x="161228" y="30566"/>
                </a:lnTo>
                <a:lnTo>
                  <a:pt x="121547" y="54500"/>
                </a:lnTo>
                <a:lnTo>
                  <a:pt x="85296" y="85312"/>
                </a:lnTo>
                <a:lnTo>
                  <a:pt x="54484" y="121563"/>
                </a:lnTo>
                <a:lnTo>
                  <a:pt x="30551" y="161244"/>
                </a:lnTo>
                <a:lnTo>
                  <a:pt x="13494" y="203501"/>
                </a:lnTo>
                <a:lnTo>
                  <a:pt x="3311" y="247484"/>
                </a:lnTo>
                <a:lnTo>
                  <a:pt x="0" y="292338"/>
                </a:lnTo>
                <a:lnTo>
                  <a:pt x="3558" y="337211"/>
                </a:lnTo>
                <a:lnTo>
                  <a:pt x="13983" y="381250"/>
                </a:lnTo>
                <a:lnTo>
                  <a:pt x="31273" y="423603"/>
                </a:lnTo>
                <a:lnTo>
                  <a:pt x="55426" y="463417"/>
                </a:lnTo>
                <a:lnTo>
                  <a:pt x="86439" y="499840"/>
                </a:lnTo>
                <a:lnTo>
                  <a:pt x="294211" y="707739"/>
                </a:lnTo>
                <a:lnTo>
                  <a:pt x="500967" y="500983"/>
                </a:lnTo>
                <a:lnTo>
                  <a:pt x="531779" y="464728"/>
                </a:lnTo>
                <a:lnTo>
                  <a:pt x="555712" y="425038"/>
                </a:lnTo>
                <a:lnTo>
                  <a:pt x="572769" y="382766"/>
                </a:lnTo>
                <a:lnTo>
                  <a:pt x="582952" y="338766"/>
                </a:lnTo>
                <a:lnTo>
                  <a:pt x="586263" y="293893"/>
                </a:lnTo>
                <a:lnTo>
                  <a:pt x="582705" y="249002"/>
                </a:lnTo>
                <a:lnTo>
                  <a:pt x="572280" y="204945"/>
                </a:lnTo>
                <a:lnTo>
                  <a:pt x="554990" y="162578"/>
                </a:lnTo>
                <a:lnTo>
                  <a:pt x="530837" y="122754"/>
                </a:lnTo>
                <a:lnTo>
                  <a:pt x="499824" y="86328"/>
                </a:lnTo>
                <a:lnTo>
                  <a:pt x="463401" y="55349"/>
                </a:lnTo>
                <a:lnTo>
                  <a:pt x="423587" y="31224"/>
                </a:lnTo>
                <a:lnTo>
                  <a:pt x="381234" y="13955"/>
                </a:lnTo>
                <a:lnTo>
                  <a:pt x="337195" y="3546"/>
                </a:lnTo>
                <a:lnTo>
                  <a:pt x="292322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828A7083-AE2B-A8A7-155C-DBD1540BC24B}"/>
              </a:ext>
            </a:extLst>
          </p:cNvPr>
          <p:cNvSpPr txBox="1"/>
          <p:nvPr/>
        </p:nvSpPr>
        <p:spPr>
          <a:xfrm>
            <a:off x="5680075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DF0D5DFF-6317-A97A-BCA8-1E981BE3A0EA}"/>
              </a:ext>
            </a:extLst>
          </p:cNvPr>
          <p:cNvSpPr/>
          <p:nvPr/>
        </p:nvSpPr>
        <p:spPr>
          <a:xfrm>
            <a:off x="6616096" y="3667038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40" h="708025">
                <a:moveTo>
                  <a:pt x="292068" y="0"/>
                </a:moveTo>
                <a:lnTo>
                  <a:pt x="85312" y="206755"/>
                </a:lnTo>
                <a:lnTo>
                  <a:pt x="54500" y="243007"/>
                </a:lnTo>
                <a:lnTo>
                  <a:pt x="30566" y="282687"/>
                </a:lnTo>
                <a:lnTo>
                  <a:pt x="13506" y="324945"/>
                </a:lnTo>
                <a:lnTo>
                  <a:pt x="3319" y="368927"/>
                </a:lnTo>
                <a:lnTo>
                  <a:pt x="0" y="413781"/>
                </a:lnTo>
                <a:lnTo>
                  <a:pt x="3546" y="458654"/>
                </a:lnTo>
                <a:lnTo>
                  <a:pt x="13955" y="502694"/>
                </a:lnTo>
                <a:lnTo>
                  <a:pt x="31224" y="545047"/>
                </a:lnTo>
                <a:lnTo>
                  <a:pt x="55349" y="584861"/>
                </a:lnTo>
                <a:lnTo>
                  <a:pt x="86328" y="621283"/>
                </a:lnTo>
                <a:lnTo>
                  <a:pt x="122754" y="652297"/>
                </a:lnTo>
                <a:lnTo>
                  <a:pt x="162578" y="676449"/>
                </a:lnTo>
                <a:lnTo>
                  <a:pt x="204945" y="693739"/>
                </a:lnTo>
                <a:lnTo>
                  <a:pt x="249002" y="704165"/>
                </a:lnTo>
                <a:lnTo>
                  <a:pt x="293893" y="707723"/>
                </a:lnTo>
                <a:lnTo>
                  <a:pt x="338766" y="704412"/>
                </a:lnTo>
                <a:lnTo>
                  <a:pt x="382766" y="694229"/>
                </a:lnTo>
                <a:lnTo>
                  <a:pt x="425038" y="677172"/>
                </a:lnTo>
                <a:lnTo>
                  <a:pt x="464728" y="653238"/>
                </a:lnTo>
                <a:lnTo>
                  <a:pt x="500983" y="622426"/>
                </a:lnTo>
                <a:lnTo>
                  <a:pt x="531795" y="586172"/>
                </a:lnTo>
                <a:lnTo>
                  <a:pt x="555728" y="546482"/>
                </a:lnTo>
                <a:lnTo>
                  <a:pt x="572785" y="504209"/>
                </a:lnTo>
                <a:lnTo>
                  <a:pt x="582968" y="460210"/>
                </a:lnTo>
                <a:lnTo>
                  <a:pt x="586279" y="415337"/>
                </a:lnTo>
                <a:lnTo>
                  <a:pt x="582721" y="370445"/>
                </a:lnTo>
                <a:lnTo>
                  <a:pt x="572296" y="326389"/>
                </a:lnTo>
                <a:lnTo>
                  <a:pt x="555006" y="284021"/>
                </a:lnTo>
                <a:lnTo>
                  <a:pt x="530853" y="244198"/>
                </a:lnTo>
                <a:lnTo>
                  <a:pt x="499840" y="207771"/>
                </a:lnTo>
                <a:lnTo>
                  <a:pt x="292068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FFBFC6C2-CC4A-0A31-DA8A-7A0F2A0CBD35}"/>
              </a:ext>
            </a:extLst>
          </p:cNvPr>
          <p:cNvSpPr txBox="1"/>
          <p:nvPr/>
        </p:nvSpPr>
        <p:spPr>
          <a:xfrm>
            <a:off x="6813295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4.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30091557-CB53-1092-5C04-7957D5595CF3}"/>
              </a:ext>
            </a:extLst>
          </p:cNvPr>
          <p:cNvSpPr/>
          <p:nvPr/>
        </p:nvSpPr>
        <p:spPr>
          <a:xfrm>
            <a:off x="7753397" y="3773019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40" h="708025">
                <a:moveTo>
                  <a:pt x="292322" y="0"/>
                </a:moveTo>
                <a:lnTo>
                  <a:pt x="247468" y="3322"/>
                </a:lnTo>
                <a:lnTo>
                  <a:pt x="203486" y="13521"/>
                </a:lnTo>
                <a:lnTo>
                  <a:pt x="161228" y="30600"/>
                </a:lnTo>
                <a:lnTo>
                  <a:pt x="121547" y="54561"/>
                </a:lnTo>
                <a:lnTo>
                  <a:pt x="85296" y="85407"/>
                </a:lnTo>
                <a:lnTo>
                  <a:pt x="54484" y="121658"/>
                </a:lnTo>
                <a:lnTo>
                  <a:pt x="30551" y="161339"/>
                </a:lnTo>
                <a:lnTo>
                  <a:pt x="13494" y="203597"/>
                </a:lnTo>
                <a:lnTo>
                  <a:pt x="3311" y="247579"/>
                </a:lnTo>
                <a:lnTo>
                  <a:pt x="0" y="292433"/>
                </a:lnTo>
                <a:lnTo>
                  <a:pt x="3558" y="337306"/>
                </a:lnTo>
                <a:lnTo>
                  <a:pt x="13983" y="381345"/>
                </a:lnTo>
                <a:lnTo>
                  <a:pt x="31273" y="423698"/>
                </a:lnTo>
                <a:lnTo>
                  <a:pt x="55426" y="463513"/>
                </a:lnTo>
                <a:lnTo>
                  <a:pt x="86439" y="499935"/>
                </a:lnTo>
                <a:lnTo>
                  <a:pt x="294211" y="707834"/>
                </a:lnTo>
                <a:lnTo>
                  <a:pt x="500967" y="501078"/>
                </a:lnTo>
                <a:lnTo>
                  <a:pt x="531779" y="464823"/>
                </a:lnTo>
                <a:lnTo>
                  <a:pt x="555712" y="425133"/>
                </a:lnTo>
                <a:lnTo>
                  <a:pt x="572769" y="382861"/>
                </a:lnTo>
                <a:lnTo>
                  <a:pt x="582952" y="338861"/>
                </a:lnTo>
                <a:lnTo>
                  <a:pt x="586263" y="293989"/>
                </a:lnTo>
                <a:lnTo>
                  <a:pt x="582705" y="249097"/>
                </a:lnTo>
                <a:lnTo>
                  <a:pt x="572280" y="205040"/>
                </a:lnTo>
                <a:lnTo>
                  <a:pt x="554990" y="162673"/>
                </a:lnTo>
                <a:lnTo>
                  <a:pt x="530837" y="122849"/>
                </a:lnTo>
                <a:lnTo>
                  <a:pt x="499824" y="86423"/>
                </a:lnTo>
                <a:lnTo>
                  <a:pt x="463401" y="55410"/>
                </a:lnTo>
                <a:lnTo>
                  <a:pt x="423587" y="31258"/>
                </a:lnTo>
                <a:lnTo>
                  <a:pt x="381234" y="13971"/>
                </a:lnTo>
                <a:lnTo>
                  <a:pt x="337195" y="3550"/>
                </a:lnTo>
                <a:lnTo>
                  <a:pt x="292322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553DB648-8F61-C798-05E8-C6417F206ADC}"/>
              </a:ext>
            </a:extLst>
          </p:cNvPr>
          <p:cNvSpPr txBox="1"/>
          <p:nvPr/>
        </p:nvSpPr>
        <p:spPr>
          <a:xfrm>
            <a:off x="7963661" y="3930563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5.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C309807C-5A16-11AA-E040-D20BA1A14CC0}"/>
              </a:ext>
            </a:extLst>
          </p:cNvPr>
          <p:cNvSpPr/>
          <p:nvPr/>
        </p:nvSpPr>
        <p:spPr>
          <a:xfrm>
            <a:off x="8891127" y="3676816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40" h="708025">
                <a:moveTo>
                  <a:pt x="291988" y="0"/>
                </a:moveTo>
                <a:lnTo>
                  <a:pt x="85359" y="206756"/>
                </a:lnTo>
                <a:lnTo>
                  <a:pt x="54544" y="243007"/>
                </a:lnTo>
                <a:lnTo>
                  <a:pt x="30601" y="282687"/>
                </a:lnTo>
                <a:lnTo>
                  <a:pt x="13530" y="324945"/>
                </a:lnTo>
                <a:lnTo>
                  <a:pt x="3330" y="368927"/>
                </a:lnTo>
                <a:lnTo>
                  <a:pt x="0" y="413781"/>
                </a:lnTo>
                <a:lnTo>
                  <a:pt x="3539" y="458654"/>
                </a:lnTo>
                <a:lnTo>
                  <a:pt x="13947" y="502694"/>
                </a:lnTo>
                <a:lnTo>
                  <a:pt x="31223" y="545047"/>
                </a:lnTo>
                <a:lnTo>
                  <a:pt x="55366" y="584861"/>
                </a:lnTo>
                <a:lnTo>
                  <a:pt x="86375" y="621283"/>
                </a:lnTo>
                <a:lnTo>
                  <a:pt x="122801" y="652297"/>
                </a:lnTo>
                <a:lnTo>
                  <a:pt x="162625" y="676449"/>
                </a:lnTo>
                <a:lnTo>
                  <a:pt x="204992" y="693739"/>
                </a:lnTo>
                <a:lnTo>
                  <a:pt x="249049" y="704165"/>
                </a:lnTo>
                <a:lnTo>
                  <a:pt x="293941" y="707723"/>
                </a:lnTo>
                <a:lnTo>
                  <a:pt x="338814" y="704412"/>
                </a:lnTo>
                <a:lnTo>
                  <a:pt x="382813" y="694229"/>
                </a:lnTo>
                <a:lnTo>
                  <a:pt x="425085" y="677172"/>
                </a:lnTo>
                <a:lnTo>
                  <a:pt x="464776" y="653238"/>
                </a:lnTo>
                <a:lnTo>
                  <a:pt x="501030" y="622426"/>
                </a:lnTo>
                <a:lnTo>
                  <a:pt x="531842" y="586172"/>
                </a:lnTo>
                <a:lnTo>
                  <a:pt x="555776" y="546482"/>
                </a:lnTo>
                <a:lnTo>
                  <a:pt x="572832" y="504209"/>
                </a:lnTo>
                <a:lnTo>
                  <a:pt x="583015" y="460210"/>
                </a:lnTo>
                <a:lnTo>
                  <a:pt x="586327" y="415337"/>
                </a:lnTo>
                <a:lnTo>
                  <a:pt x="582769" y="370445"/>
                </a:lnTo>
                <a:lnTo>
                  <a:pt x="572343" y="326389"/>
                </a:lnTo>
                <a:lnTo>
                  <a:pt x="555053" y="284021"/>
                </a:lnTo>
                <a:lnTo>
                  <a:pt x="530900" y="244198"/>
                </a:lnTo>
                <a:lnTo>
                  <a:pt x="499887" y="207771"/>
                </a:lnTo>
                <a:lnTo>
                  <a:pt x="291988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B5D6B853-8D1D-BEAD-0201-DDC6E0CEA7C4}"/>
              </a:ext>
            </a:extLst>
          </p:cNvPr>
          <p:cNvSpPr txBox="1"/>
          <p:nvPr/>
        </p:nvSpPr>
        <p:spPr>
          <a:xfrm>
            <a:off x="9106661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6.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44841EFC-6EE9-9C79-CFAE-1E1A9832D24D}"/>
              </a:ext>
            </a:extLst>
          </p:cNvPr>
          <p:cNvSpPr txBox="1"/>
          <p:nvPr/>
        </p:nvSpPr>
        <p:spPr>
          <a:xfrm>
            <a:off x="2590038" y="4710596"/>
            <a:ext cx="1298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Buyer</a:t>
            </a:r>
            <a:r>
              <a:rPr sz="1400" spc="-6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Planning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6F332086-9294-8FE0-9C9C-0EE7A7E388F0}"/>
              </a:ext>
            </a:extLst>
          </p:cNvPr>
          <p:cNvSpPr txBox="1"/>
          <p:nvPr/>
        </p:nvSpPr>
        <p:spPr>
          <a:xfrm>
            <a:off x="3573017" y="3185073"/>
            <a:ext cx="18611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Product</a:t>
            </a:r>
            <a:r>
              <a:rPr sz="1400" spc="-5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development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F3DED3F7-5093-FAA1-81DA-CDD37B66F814}"/>
              </a:ext>
            </a:extLst>
          </p:cNvPr>
          <p:cNvSpPr txBox="1"/>
          <p:nvPr/>
        </p:nvSpPr>
        <p:spPr>
          <a:xfrm>
            <a:off x="5049773" y="4720629"/>
            <a:ext cx="146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Order</a:t>
            </a:r>
            <a:r>
              <a:rPr sz="1400" spc="-9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placement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074127A0-280C-A123-0B7A-52050599FAB9}"/>
              </a:ext>
            </a:extLst>
          </p:cNvPr>
          <p:cNvSpPr txBox="1"/>
          <p:nvPr/>
        </p:nvSpPr>
        <p:spPr>
          <a:xfrm>
            <a:off x="6262878" y="3191804"/>
            <a:ext cx="1276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Manufacturing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D9C91D9E-D061-6ED5-46C8-1E1E8B786CCA}"/>
              </a:ext>
            </a:extLst>
          </p:cNvPr>
          <p:cNvSpPr txBox="1"/>
          <p:nvPr/>
        </p:nvSpPr>
        <p:spPr>
          <a:xfrm>
            <a:off x="7653273" y="4716312"/>
            <a:ext cx="782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QA</a:t>
            </a:r>
            <a:r>
              <a:rPr sz="1400" spc="-6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&amp;</a:t>
            </a:r>
            <a:r>
              <a:rPr sz="1400" spc="-5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QC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2E4E5A86-3278-575C-006B-721A03A3ECD3}"/>
              </a:ext>
            </a:extLst>
          </p:cNvPr>
          <p:cNvSpPr txBox="1"/>
          <p:nvPr/>
        </p:nvSpPr>
        <p:spPr>
          <a:xfrm>
            <a:off x="8790558" y="3185073"/>
            <a:ext cx="7804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Shipping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3C3512-3BF8-55C2-C70F-A426F0ED9A54}"/>
              </a:ext>
            </a:extLst>
          </p:cNvPr>
          <p:cNvSpPr txBox="1"/>
          <p:nvPr/>
        </p:nvSpPr>
        <p:spPr>
          <a:xfrm>
            <a:off x="2408903" y="565058"/>
            <a:ext cx="6014788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From Ideas to Reality…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We’ve got you covered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F3526A-B823-5DB1-2DFE-24F5C78DBD0E}"/>
              </a:ext>
            </a:extLst>
          </p:cNvPr>
          <p:cNvCxnSpPr/>
          <p:nvPr/>
        </p:nvCxnSpPr>
        <p:spPr>
          <a:xfrm>
            <a:off x="2590038" y="1175659"/>
            <a:ext cx="48557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88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C10E5-5BA1-5937-E885-B7ADB8DCB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84083-9027-93AF-83F3-FD9B2BA5C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DE88234F-B61A-DF0D-743F-8E43F5A7002A}"/>
              </a:ext>
            </a:extLst>
          </p:cNvPr>
          <p:cNvGrpSpPr/>
          <p:nvPr/>
        </p:nvGrpSpPr>
        <p:grpSpPr>
          <a:xfrm>
            <a:off x="771842" y="1982724"/>
            <a:ext cx="7170896" cy="4229098"/>
            <a:chOff x="771842" y="1982724"/>
            <a:chExt cx="7170896" cy="4229098"/>
          </a:xfrm>
        </p:grpSpPr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F7EA8875-5DAE-AD08-6071-8A866E2DCC84}"/>
                </a:ext>
              </a:extLst>
            </p:cNvPr>
            <p:cNvSpPr/>
            <p:nvPr/>
          </p:nvSpPr>
          <p:spPr>
            <a:xfrm>
              <a:off x="771842" y="4273167"/>
              <a:ext cx="3668395" cy="1938655"/>
            </a:xfrm>
            <a:custGeom>
              <a:avLst/>
              <a:gdLst/>
              <a:ahLst/>
              <a:cxnLst/>
              <a:rect l="l" t="t" r="r" b="b"/>
              <a:pathLst>
                <a:path w="3668395" h="1938654">
                  <a:moveTo>
                    <a:pt x="3668268" y="717804"/>
                  </a:moveTo>
                  <a:lnTo>
                    <a:pt x="3666731" y="670610"/>
                  </a:lnTo>
                  <a:lnTo>
                    <a:pt x="3662210" y="624217"/>
                  </a:lnTo>
                  <a:lnTo>
                    <a:pt x="3654793" y="578751"/>
                  </a:lnTo>
                  <a:lnTo>
                    <a:pt x="3644569" y="534276"/>
                  </a:lnTo>
                  <a:lnTo>
                    <a:pt x="3631628" y="490905"/>
                  </a:lnTo>
                  <a:lnTo>
                    <a:pt x="3616083" y="448729"/>
                  </a:lnTo>
                  <a:lnTo>
                    <a:pt x="3598011" y="407847"/>
                  </a:lnTo>
                  <a:lnTo>
                    <a:pt x="3577513" y="368338"/>
                  </a:lnTo>
                  <a:lnTo>
                    <a:pt x="3554692" y="330314"/>
                  </a:lnTo>
                  <a:lnTo>
                    <a:pt x="3529622" y="293852"/>
                  </a:lnTo>
                  <a:lnTo>
                    <a:pt x="3502418" y="259067"/>
                  </a:lnTo>
                  <a:lnTo>
                    <a:pt x="3473170" y="226047"/>
                  </a:lnTo>
                  <a:lnTo>
                    <a:pt x="3441966" y="194881"/>
                  </a:lnTo>
                  <a:lnTo>
                    <a:pt x="3408908" y="165658"/>
                  </a:lnTo>
                  <a:lnTo>
                    <a:pt x="3374085" y="138480"/>
                  </a:lnTo>
                  <a:lnTo>
                    <a:pt x="3337585" y="113449"/>
                  </a:lnTo>
                  <a:lnTo>
                    <a:pt x="3299523" y="90652"/>
                  </a:lnTo>
                  <a:lnTo>
                    <a:pt x="3259975" y="70180"/>
                  </a:lnTo>
                  <a:lnTo>
                    <a:pt x="3219043" y="52120"/>
                  </a:lnTo>
                  <a:lnTo>
                    <a:pt x="3176828" y="36588"/>
                  </a:lnTo>
                  <a:lnTo>
                    <a:pt x="3133407" y="23672"/>
                  </a:lnTo>
                  <a:lnTo>
                    <a:pt x="3088894" y="13462"/>
                  </a:lnTo>
                  <a:lnTo>
                    <a:pt x="3043377" y="6045"/>
                  </a:lnTo>
                  <a:lnTo>
                    <a:pt x="2996946" y="1536"/>
                  </a:lnTo>
                  <a:lnTo>
                    <a:pt x="2949702" y="0"/>
                  </a:lnTo>
                  <a:lnTo>
                    <a:pt x="2902445" y="1536"/>
                  </a:lnTo>
                  <a:lnTo>
                    <a:pt x="2856014" y="6045"/>
                  </a:lnTo>
                  <a:lnTo>
                    <a:pt x="2810497" y="13462"/>
                  </a:lnTo>
                  <a:lnTo>
                    <a:pt x="2765983" y="23672"/>
                  </a:lnTo>
                  <a:lnTo>
                    <a:pt x="2722562" y="36588"/>
                  </a:lnTo>
                  <a:lnTo>
                    <a:pt x="2680347" y="52120"/>
                  </a:lnTo>
                  <a:lnTo>
                    <a:pt x="2639415" y="70180"/>
                  </a:lnTo>
                  <a:lnTo>
                    <a:pt x="2599867" y="90652"/>
                  </a:lnTo>
                  <a:lnTo>
                    <a:pt x="2561806" y="113449"/>
                  </a:lnTo>
                  <a:lnTo>
                    <a:pt x="2525306" y="138480"/>
                  </a:lnTo>
                  <a:lnTo>
                    <a:pt x="2490482" y="165658"/>
                  </a:lnTo>
                  <a:lnTo>
                    <a:pt x="2457424" y="194881"/>
                  </a:lnTo>
                  <a:lnTo>
                    <a:pt x="2426220" y="226047"/>
                  </a:lnTo>
                  <a:lnTo>
                    <a:pt x="2396972" y="259067"/>
                  </a:lnTo>
                  <a:lnTo>
                    <a:pt x="2369769" y="293852"/>
                  </a:lnTo>
                  <a:lnTo>
                    <a:pt x="2344699" y="330314"/>
                  </a:lnTo>
                  <a:lnTo>
                    <a:pt x="2321877" y="368338"/>
                  </a:lnTo>
                  <a:lnTo>
                    <a:pt x="2301379" y="407847"/>
                  </a:lnTo>
                  <a:lnTo>
                    <a:pt x="2283307" y="448729"/>
                  </a:lnTo>
                  <a:lnTo>
                    <a:pt x="2267762" y="490905"/>
                  </a:lnTo>
                  <a:lnTo>
                    <a:pt x="2254821" y="534276"/>
                  </a:lnTo>
                  <a:lnTo>
                    <a:pt x="2244598" y="578751"/>
                  </a:lnTo>
                  <a:lnTo>
                    <a:pt x="2237181" y="624217"/>
                  </a:lnTo>
                  <a:lnTo>
                    <a:pt x="2236876" y="627278"/>
                  </a:lnTo>
                  <a:lnTo>
                    <a:pt x="2218969" y="614972"/>
                  </a:lnTo>
                  <a:lnTo>
                    <a:pt x="2180907" y="592150"/>
                  </a:lnTo>
                  <a:lnTo>
                    <a:pt x="2141359" y="571652"/>
                  </a:lnTo>
                  <a:lnTo>
                    <a:pt x="2100427" y="553580"/>
                  </a:lnTo>
                  <a:lnTo>
                    <a:pt x="2058212" y="538035"/>
                  </a:lnTo>
                  <a:lnTo>
                    <a:pt x="2014791" y="525094"/>
                  </a:lnTo>
                  <a:lnTo>
                    <a:pt x="1970278" y="514870"/>
                  </a:lnTo>
                  <a:lnTo>
                    <a:pt x="1924761" y="507453"/>
                  </a:lnTo>
                  <a:lnTo>
                    <a:pt x="1878330" y="502932"/>
                  </a:lnTo>
                  <a:lnTo>
                    <a:pt x="1831086" y="501396"/>
                  </a:lnTo>
                  <a:lnTo>
                    <a:pt x="1783829" y="502932"/>
                  </a:lnTo>
                  <a:lnTo>
                    <a:pt x="1737398" y="507453"/>
                  </a:lnTo>
                  <a:lnTo>
                    <a:pt x="1691881" y="514870"/>
                  </a:lnTo>
                  <a:lnTo>
                    <a:pt x="1647367" y="525094"/>
                  </a:lnTo>
                  <a:lnTo>
                    <a:pt x="1603946" y="538035"/>
                  </a:lnTo>
                  <a:lnTo>
                    <a:pt x="1561731" y="553580"/>
                  </a:lnTo>
                  <a:lnTo>
                    <a:pt x="1520799" y="571652"/>
                  </a:lnTo>
                  <a:lnTo>
                    <a:pt x="1481251" y="592150"/>
                  </a:lnTo>
                  <a:lnTo>
                    <a:pt x="1443189" y="614972"/>
                  </a:lnTo>
                  <a:lnTo>
                    <a:pt x="1429245" y="624547"/>
                  </a:lnTo>
                  <a:lnTo>
                    <a:pt x="1422146" y="580898"/>
                  </a:lnTo>
                  <a:lnTo>
                    <a:pt x="1411935" y="536384"/>
                  </a:lnTo>
                  <a:lnTo>
                    <a:pt x="1399019" y="492963"/>
                  </a:lnTo>
                  <a:lnTo>
                    <a:pt x="1383487" y="450748"/>
                  </a:lnTo>
                  <a:lnTo>
                    <a:pt x="1365427" y="409816"/>
                  </a:lnTo>
                  <a:lnTo>
                    <a:pt x="1344955" y="370268"/>
                  </a:lnTo>
                  <a:lnTo>
                    <a:pt x="1322158" y="332206"/>
                  </a:lnTo>
                  <a:lnTo>
                    <a:pt x="1297127" y="295706"/>
                  </a:lnTo>
                  <a:lnTo>
                    <a:pt x="1269949" y="260883"/>
                  </a:lnTo>
                  <a:lnTo>
                    <a:pt x="1240726" y="227825"/>
                  </a:lnTo>
                  <a:lnTo>
                    <a:pt x="1209560" y="196621"/>
                  </a:lnTo>
                  <a:lnTo>
                    <a:pt x="1176540" y="167373"/>
                  </a:lnTo>
                  <a:lnTo>
                    <a:pt x="1141755" y="140169"/>
                  </a:lnTo>
                  <a:lnTo>
                    <a:pt x="1105293" y="115100"/>
                  </a:lnTo>
                  <a:lnTo>
                    <a:pt x="1067269" y="92278"/>
                  </a:lnTo>
                  <a:lnTo>
                    <a:pt x="1027760" y="71780"/>
                  </a:lnTo>
                  <a:lnTo>
                    <a:pt x="986878" y="53708"/>
                  </a:lnTo>
                  <a:lnTo>
                    <a:pt x="944702" y="38163"/>
                  </a:lnTo>
                  <a:lnTo>
                    <a:pt x="901331" y="25222"/>
                  </a:lnTo>
                  <a:lnTo>
                    <a:pt x="856856" y="14998"/>
                  </a:lnTo>
                  <a:lnTo>
                    <a:pt x="811390" y="7581"/>
                  </a:lnTo>
                  <a:lnTo>
                    <a:pt x="764997" y="3060"/>
                  </a:lnTo>
                  <a:lnTo>
                    <a:pt x="717804" y="1524"/>
                  </a:lnTo>
                  <a:lnTo>
                    <a:pt x="670598" y="3060"/>
                  </a:lnTo>
                  <a:lnTo>
                    <a:pt x="624217" y="7581"/>
                  </a:lnTo>
                  <a:lnTo>
                    <a:pt x="578751" y="14998"/>
                  </a:lnTo>
                  <a:lnTo>
                    <a:pt x="534289" y="25222"/>
                  </a:lnTo>
                  <a:lnTo>
                    <a:pt x="490918" y="38163"/>
                  </a:lnTo>
                  <a:lnTo>
                    <a:pt x="448741" y="53708"/>
                  </a:lnTo>
                  <a:lnTo>
                    <a:pt x="407860" y="71780"/>
                  </a:lnTo>
                  <a:lnTo>
                    <a:pt x="368350" y="92278"/>
                  </a:lnTo>
                  <a:lnTo>
                    <a:pt x="330327" y="115100"/>
                  </a:lnTo>
                  <a:lnTo>
                    <a:pt x="293878" y="140169"/>
                  </a:lnTo>
                  <a:lnTo>
                    <a:pt x="259080" y="167373"/>
                  </a:lnTo>
                  <a:lnTo>
                    <a:pt x="226060" y="196621"/>
                  </a:lnTo>
                  <a:lnTo>
                    <a:pt x="194881" y="227825"/>
                  </a:lnTo>
                  <a:lnTo>
                    <a:pt x="165671" y="260883"/>
                  </a:lnTo>
                  <a:lnTo>
                    <a:pt x="138493" y="295706"/>
                  </a:lnTo>
                  <a:lnTo>
                    <a:pt x="113449" y="332206"/>
                  </a:lnTo>
                  <a:lnTo>
                    <a:pt x="90652" y="370268"/>
                  </a:lnTo>
                  <a:lnTo>
                    <a:pt x="70167" y="409816"/>
                  </a:lnTo>
                  <a:lnTo>
                    <a:pt x="52120" y="450748"/>
                  </a:lnTo>
                  <a:lnTo>
                    <a:pt x="36588" y="492963"/>
                  </a:lnTo>
                  <a:lnTo>
                    <a:pt x="23660" y="536384"/>
                  </a:lnTo>
                  <a:lnTo>
                    <a:pt x="13449" y="580898"/>
                  </a:lnTo>
                  <a:lnTo>
                    <a:pt x="6032" y="626414"/>
                  </a:lnTo>
                  <a:lnTo>
                    <a:pt x="1524" y="672846"/>
                  </a:lnTo>
                  <a:lnTo>
                    <a:pt x="0" y="720090"/>
                  </a:lnTo>
                  <a:lnTo>
                    <a:pt x="1524" y="767346"/>
                  </a:lnTo>
                  <a:lnTo>
                    <a:pt x="6032" y="813777"/>
                  </a:lnTo>
                  <a:lnTo>
                    <a:pt x="13449" y="859294"/>
                  </a:lnTo>
                  <a:lnTo>
                    <a:pt x="23660" y="903808"/>
                  </a:lnTo>
                  <a:lnTo>
                    <a:pt x="36588" y="947229"/>
                  </a:lnTo>
                  <a:lnTo>
                    <a:pt x="52120" y="989444"/>
                  </a:lnTo>
                  <a:lnTo>
                    <a:pt x="70167" y="1030376"/>
                  </a:lnTo>
                  <a:lnTo>
                    <a:pt x="90652" y="1069924"/>
                  </a:lnTo>
                  <a:lnTo>
                    <a:pt x="113449" y="1107986"/>
                  </a:lnTo>
                  <a:lnTo>
                    <a:pt x="138493" y="1144485"/>
                  </a:lnTo>
                  <a:lnTo>
                    <a:pt x="165671" y="1179309"/>
                  </a:lnTo>
                  <a:lnTo>
                    <a:pt x="194881" y="1212367"/>
                  </a:lnTo>
                  <a:lnTo>
                    <a:pt x="226060" y="1243571"/>
                  </a:lnTo>
                  <a:lnTo>
                    <a:pt x="259080" y="1272819"/>
                  </a:lnTo>
                  <a:lnTo>
                    <a:pt x="293878" y="1300022"/>
                  </a:lnTo>
                  <a:lnTo>
                    <a:pt x="330327" y="1325092"/>
                  </a:lnTo>
                  <a:lnTo>
                    <a:pt x="368350" y="1347914"/>
                  </a:lnTo>
                  <a:lnTo>
                    <a:pt x="407860" y="1368412"/>
                  </a:lnTo>
                  <a:lnTo>
                    <a:pt x="448741" y="1386484"/>
                  </a:lnTo>
                  <a:lnTo>
                    <a:pt x="490918" y="1402029"/>
                  </a:lnTo>
                  <a:lnTo>
                    <a:pt x="534289" y="1414970"/>
                  </a:lnTo>
                  <a:lnTo>
                    <a:pt x="578751" y="1425194"/>
                  </a:lnTo>
                  <a:lnTo>
                    <a:pt x="624217" y="1432610"/>
                  </a:lnTo>
                  <a:lnTo>
                    <a:pt x="670598" y="1437132"/>
                  </a:lnTo>
                  <a:lnTo>
                    <a:pt x="717804" y="1438656"/>
                  </a:lnTo>
                  <a:lnTo>
                    <a:pt x="764997" y="1437132"/>
                  </a:lnTo>
                  <a:lnTo>
                    <a:pt x="811390" y="1432610"/>
                  </a:lnTo>
                  <a:lnTo>
                    <a:pt x="856856" y="1425194"/>
                  </a:lnTo>
                  <a:lnTo>
                    <a:pt x="901331" y="1414970"/>
                  </a:lnTo>
                  <a:lnTo>
                    <a:pt x="944702" y="1402029"/>
                  </a:lnTo>
                  <a:lnTo>
                    <a:pt x="986878" y="1386484"/>
                  </a:lnTo>
                  <a:lnTo>
                    <a:pt x="1027760" y="1368412"/>
                  </a:lnTo>
                  <a:lnTo>
                    <a:pt x="1067269" y="1347914"/>
                  </a:lnTo>
                  <a:lnTo>
                    <a:pt x="1105293" y="1325092"/>
                  </a:lnTo>
                  <a:lnTo>
                    <a:pt x="1118895" y="1315745"/>
                  </a:lnTo>
                  <a:lnTo>
                    <a:pt x="1125982" y="1359166"/>
                  </a:lnTo>
                  <a:lnTo>
                    <a:pt x="1136205" y="1403680"/>
                  </a:lnTo>
                  <a:lnTo>
                    <a:pt x="1149146" y="1447088"/>
                  </a:lnTo>
                  <a:lnTo>
                    <a:pt x="1164691" y="1489303"/>
                  </a:lnTo>
                  <a:lnTo>
                    <a:pt x="1182763" y="1530235"/>
                  </a:lnTo>
                  <a:lnTo>
                    <a:pt x="1203261" y="1569783"/>
                  </a:lnTo>
                  <a:lnTo>
                    <a:pt x="1226083" y="1607845"/>
                  </a:lnTo>
                  <a:lnTo>
                    <a:pt x="1251153" y="1644345"/>
                  </a:lnTo>
                  <a:lnTo>
                    <a:pt x="1278356" y="1679168"/>
                  </a:lnTo>
                  <a:lnTo>
                    <a:pt x="1307604" y="1712226"/>
                  </a:lnTo>
                  <a:lnTo>
                    <a:pt x="1338808" y="1743430"/>
                  </a:lnTo>
                  <a:lnTo>
                    <a:pt x="1371866" y="1772691"/>
                  </a:lnTo>
                  <a:lnTo>
                    <a:pt x="1406690" y="1799894"/>
                  </a:lnTo>
                  <a:lnTo>
                    <a:pt x="1443189" y="1824951"/>
                  </a:lnTo>
                  <a:lnTo>
                    <a:pt x="1481251" y="1847786"/>
                  </a:lnTo>
                  <a:lnTo>
                    <a:pt x="1520799" y="1868284"/>
                  </a:lnTo>
                  <a:lnTo>
                    <a:pt x="1561731" y="1886356"/>
                  </a:lnTo>
                  <a:lnTo>
                    <a:pt x="1603946" y="1901901"/>
                  </a:lnTo>
                  <a:lnTo>
                    <a:pt x="1647367" y="1914842"/>
                  </a:lnTo>
                  <a:lnTo>
                    <a:pt x="1691881" y="1925066"/>
                  </a:lnTo>
                  <a:lnTo>
                    <a:pt x="1737398" y="1932482"/>
                  </a:lnTo>
                  <a:lnTo>
                    <a:pt x="1783829" y="1937004"/>
                  </a:lnTo>
                  <a:lnTo>
                    <a:pt x="1831086" y="1938528"/>
                  </a:lnTo>
                  <a:lnTo>
                    <a:pt x="1878330" y="1937004"/>
                  </a:lnTo>
                  <a:lnTo>
                    <a:pt x="1924761" y="1932482"/>
                  </a:lnTo>
                  <a:lnTo>
                    <a:pt x="1970278" y="1925066"/>
                  </a:lnTo>
                  <a:lnTo>
                    <a:pt x="2014791" y="1914842"/>
                  </a:lnTo>
                  <a:lnTo>
                    <a:pt x="2058212" y="1901901"/>
                  </a:lnTo>
                  <a:lnTo>
                    <a:pt x="2100427" y="1886356"/>
                  </a:lnTo>
                  <a:lnTo>
                    <a:pt x="2141359" y="1868284"/>
                  </a:lnTo>
                  <a:lnTo>
                    <a:pt x="2180907" y="1847786"/>
                  </a:lnTo>
                  <a:lnTo>
                    <a:pt x="2218969" y="1824951"/>
                  </a:lnTo>
                  <a:lnTo>
                    <a:pt x="2255469" y="1799894"/>
                  </a:lnTo>
                  <a:lnTo>
                    <a:pt x="2290292" y="1772691"/>
                  </a:lnTo>
                  <a:lnTo>
                    <a:pt x="2323350" y="1743430"/>
                  </a:lnTo>
                  <a:lnTo>
                    <a:pt x="2354554" y="1712226"/>
                  </a:lnTo>
                  <a:lnTo>
                    <a:pt x="2383802" y="1679168"/>
                  </a:lnTo>
                  <a:lnTo>
                    <a:pt x="2411006" y="1644345"/>
                  </a:lnTo>
                  <a:lnTo>
                    <a:pt x="2436076" y="1607845"/>
                  </a:lnTo>
                  <a:lnTo>
                    <a:pt x="2458897" y="1569783"/>
                  </a:lnTo>
                  <a:lnTo>
                    <a:pt x="2479395" y="1530235"/>
                  </a:lnTo>
                  <a:lnTo>
                    <a:pt x="2497467" y="1489303"/>
                  </a:lnTo>
                  <a:lnTo>
                    <a:pt x="2513012" y="1447088"/>
                  </a:lnTo>
                  <a:lnTo>
                    <a:pt x="2525953" y="1403680"/>
                  </a:lnTo>
                  <a:lnTo>
                    <a:pt x="2536177" y="1359166"/>
                  </a:lnTo>
                  <a:lnTo>
                    <a:pt x="2543594" y="1313637"/>
                  </a:lnTo>
                  <a:lnTo>
                    <a:pt x="2543949" y="1309941"/>
                  </a:lnTo>
                  <a:lnTo>
                    <a:pt x="2561806" y="1322171"/>
                  </a:lnTo>
                  <a:lnTo>
                    <a:pt x="2599867" y="1344968"/>
                  </a:lnTo>
                  <a:lnTo>
                    <a:pt x="2639415" y="1365440"/>
                  </a:lnTo>
                  <a:lnTo>
                    <a:pt x="2680347" y="1383499"/>
                  </a:lnTo>
                  <a:lnTo>
                    <a:pt x="2722562" y="1399032"/>
                  </a:lnTo>
                  <a:lnTo>
                    <a:pt x="2765983" y="1411947"/>
                  </a:lnTo>
                  <a:lnTo>
                    <a:pt x="2810497" y="1422158"/>
                  </a:lnTo>
                  <a:lnTo>
                    <a:pt x="2856014" y="1429575"/>
                  </a:lnTo>
                  <a:lnTo>
                    <a:pt x="2902445" y="1434084"/>
                  </a:lnTo>
                  <a:lnTo>
                    <a:pt x="2949702" y="1435608"/>
                  </a:lnTo>
                  <a:lnTo>
                    <a:pt x="2996946" y="1434084"/>
                  </a:lnTo>
                  <a:lnTo>
                    <a:pt x="3043377" y="1429575"/>
                  </a:lnTo>
                  <a:lnTo>
                    <a:pt x="3088894" y="1422158"/>
                  </a:lnTo>
                  <a:lnTo>
                    <a:pt x="3133407" y="1411947"/>
                  </a:lnTo>
                  <a:lnTo>
                    <a:pt x="3176828" y="1399032"/>
                  </a:lnTo>
                  <a:lnTo>
                    <a:pt x="3219043" y="1383499"/>
                  </a:lnTo>
                  <a:lnTo>
                    <a:pt x="3259975" y="1365440"/>
                  </a:lnTo>
                  <a:lnTo>
                    <a:pt x="3299523" y="1344968"/>
                  </a:lnTo>
                  <a:lnTo>
                    <a:pt x="3337585" y="1322171"/>
                  </a:lnTo>
                  <a:lnTo>
                    <a:pt x="3374085" y="1297139"/>
                  </a:lnTo>
                  <a:lnTo>
                    <a:pt x="3408908" y="1269961"/>
                  </a:lnTo>
                  <a:lnTo>
                    <a:pt x="3441966" y="1240739"/>
                  </a:lnTo>
                  <a:lnTo>
                    <a:pt x="3473170" y="1209573"/>
                  </a:lnTo>
                  <a:lnTo>
                    <a:pt x="3502418" y="1176553"/>
                  </a:lnTo>
                  <a:lnTo>
                    <a:pt x="3529622" y="1141768"/>
                  </a:lnTo>
                  <a:lnTo>
                    <a:pt x="3554692" y="1105306"/>
                  </a:lnTo>
                  <a:lnTo>
                    <a:pt x="3577513" y="1067282"/>
                  </a:lnTo>
                  <a:lnTo>
                    <a:pt x="3598011" y="1027772"/>
                  </a:lnTo>
                  <a:lnTo>
                    <a:pt x="3616083" y="986891"/>
                  </a:lnTo>
                  <a:lnTo>
                    <a:pt x="3631628" y="944714"/>
                  </a:lnTo>
                  <a:lnTo>
                    <a:pt x="3644569" y="901344"/>
                  </a:lnTo>
                  <a:lnTo>
                    <a:pt x="3654793" y="856869"/>
                  </a:lnTo>
                  <a:lnTo>
                    <a:pt x="3662210" y="811403"/>
                  </a:lnTo>
                  <a:lnTo>
                    <a:pt x="3666731" y="765009"/>
                  </a:lnTo>
                  <a:lnTo>
                    <a:pt x="3668268" y="717804"/>
                  </a:lnTo>
                  <a:close/>
                </a:path>
              </a:pathLst>
            </a:custGeom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F3DC659A-5450-16A9-BBB9-D99F529B279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708" y="3954957"/>
              <a:ext cx="449113" cy="543433"/>
            </a:xfrm>
            <a:prstGeom prst="rect">
              <a:avLst/>
            </a:prstGeom>
            <a:solidFill>
              <a:srgbClr val="E8E3D0"/>
            </a:solidFill>
          </p:spPr>
        </p:pic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7DBD2529-2AD8-CC45-6EC8-DD22BB90352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2086" y="3966113"/>
              <a:ext cx="469781" cy="530321"/>
            </a:xfrm>
            <a:prstGeom prst="rect">
              <a:avLst/>
            </a:prstGeom>
          </p:spPr>
        </p:pic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F45EDBA9-503C-CA4B-F156-7F56722514F4}"/>
                </a:ext>
              </a:extLst>
            </p:cNvPr>
            <p:cNvSpPr/>
            <p:nvPr/>
          </p:nvSpPr>
          <p:spPr>
            <a:xfrm>
              <a:off x="1354836" y="2045207"/>
              <a:ext cx="2330450" cy="2330450"/>
            </a:xfrm>
            <a:custGeom>
              <a:avLst/>
              <a:gdLst/>
              <a:ahLst/>
              <a:cxnLst/>
              <a:rect l="l" t="t" r="r" b="b"/>
              <a:pathLst>
                <a:path w="2330450" h="2330450">
                  <a:moveTo>
                    <a:pt x="1165097" y="0"/>
                  </a:moveTo>
                  <a:lnTo>
                    <a:pt x="1117069" y="971"/>
                  </a:lnTo>
                  <a:lnTo>
                    <a:pt x="1069536" y="3861"/>
                  </a:lnTo>
                  <a:lnTo>
                    <a:pt x="1022534" y="8633"/>
                  </a:lnTo>
                  <a:lnTo>
                    <a:pt x="976102" y="15248"/>
                  </a:lnTo>
                  <a:lnTo>
                    <a:pt x="930277" y="23668"/>
                  </a:lnTo>
                  <a:lnTo>
                    <a:pt x="885097" y="33858"/>
                  </a:lnTo>
                  <a:lnTo>
                    <a:pt x="840599" y="45779"/>
                  </a:lnTo>
                  <a:lnTo>
                    <a:pt x="796820" y="59393"/>
                  </a:lnTo>
                  <a:lnTo>
                    <a:pt x="753798" y="74663"/>
                  </a:lnTo>
                  <a:lnTo>
                    <a:pt x="711571" y="91553"/>
                  </a:lnTo>
                  <a:lnTo>
                    <a:pt x="670175" y="110023"/>
                  </a:lnTo>
                  <a:lnTo>
                    <a:pt x="629649" y="130037"/>
                  </a:lnTo>
                  <a:lnTo>
                    <a:pt x="590030" y="151558"/>
                  </a:lnTo>
                  <a:lnTo>
                    <a:pt x="551354" y="174548"/>
                  </a:lnTo>
                  <a:lnTo>
                    <a:pt x="513661" y="198969"/>
                  </a:lnTo>
                  <a:lnTo>
                    <a:pt x="476987" y="224783"/>
                  </a:lnTo>
                  <a:lnTo>
                    <a:pt x="441370" y="251955"/>
                  </a:lnTo>
                  <a:lnTo>
                    <a:pt x="406847" y="280445"/>
                  </a:lnTo>
                  <a:lnTo>
                    <a:pt x="373455" y="310217"/>
                  </a:lnTo>
                  <a:lnTo>
                    <a:pt x="341233" y="341233"/>
                  </a:lnTo>
                  <a:lnTo>
                    <a:pt x="310217" y="373455"/>
                  </a:lnTo>
                  <a:lnTo>
                    <a:pt x="280445" y="406847"/>
                  </a:lnTo>
                  <a:lnTo>
                    <a:pt x="251955" y="441370"/>
                  </a:lnTo>
                  <a:lnTo>
                    <a:pt x="224783" y="476987"/>
                  </a:lnTo>
                  <a:lnTo>
                    <a:pt x="198969" y="513661"/>
                  </a:lnTo>
                  <a:lnTo>
                    <a:pt x="174548" y="551354"/>
                  </a:lnTo>
                  <a:lnTo>
                    <a:pt x="151558" y="590030"/>
                  </a:lnTo>
                  <a:lnTo>
                    <a:pt x="130037" y="629649"/>
                  </a:lnTo>
                  <a:lnTo>
                    <a:pt x="110023" y="670175"/>
                  </a:lnTo>
                  <a:lnTo>
                    <a:pt x="91553" y="711571"/>
                  </a:lnTo>
                  <a:lnTo>
                    <a:pt x="74663" y="753798"/>
                  </a:lnTo>
                  <a:lnTo>
                    <a:pt x="59393" y="796820"/>
                  </a:lnTo>
                  <a:lnTo>
                    <a:pt x="45779" y="840599"/>
                  </a:lnTo>
                  <a:lnTo>
                    <a:pt x="33858" y="885097"/>
                  </a:lnTo>
                  <a:lnTo>
                    <a:pt x="23668" y="930277"/>
                  </a:lnTo>
                  <a:lnTo>
                    <a:pt x="15248" y="976102"/>
                  </a:lnTo>
                  <a:lnTo>
                    <a:pt x="8633" y="1022534"/>
                  </a:lnTo>
                  <a:lnTo>
                    <a:pt x="3861" y="1069536"/>
                  </a:lnTo>
                  <a:lnTo>
                    <a:pt x="971" y="1117069"/>
                  </a:lnTo>
                  <a:lnTo>
                    <a:pt x="0" y="1165097"/>
                  </a:lnTo>
                  <a:lnTo>
                    <a:pt x="971" y="1213126"/>
                  </a:lnTo>
                  <a:lnTo>
                    <a:pt x="3861" y="1260659"/>
                  </a:lnTo>
                  <a:lnTo>
                    <a:pt x="8633" y="1307661"/>
                  </a:lnTo>
                  <a:lnTo>
                    <a:pt x="15248" y="1354093"/>
                  </a:lnTo>
                  <a:lnTo>
                    <a:pt x="23668" y="1399918"/>
                  </a:lnTo>
                  <a:lnTo>
                    <a:pt x="33858" y="1445098"/>
                  </a:lnTo>
                  <a:lnTo>
                    <a:pt x="45779" y="1489596"/>
                  </a:lnTo>
                  <a:lnTo>
                    <a:pt x="59393" y="1533375"/>
                  </a:lnTo>
                  <a:lnTo>
                    <a:pt x="74663" y="1576397"/>
                  </a:lnTo>
                  <a:lnTo>
                    <a:pt x="91553" y="1618624"/>
                  </a:lnTo>
                  <a:lnTo>
                    <a:pt x="110023" y="1660020"/>
                  </a:lnTo>
                  <a:lnTo>
                    <a:pt x="130037" y="1700546"/>
                  </a:lnTo>
                  <a:lnTo>
                    <a:pt x="151558" y="1740165"/>
                  </a:lnTo>
                  <a:lnTo>
                    <a:pt x="174548" y="1778841"/>
                  </a:lnTo>
                  <a:lnTo>
                    <a:pt x="198969" y="1816534"/>
                  </a:lnTo>
                  <a:lnTo>
                    <a:pt x="224783" y="1853208"/>
                  </a:lnTo>
                  <a:lnTo>
                    <a:pt x="251955" y="1888825"/>
                  </a:lnTo>
                  <a:lnTo>
                    <a:pt x="280445" y="1923348"/>
                  </a:lnTo>
                  <a:lnTo>
                    <a:pt x="310217" y="1956740"/>
                  </a:lnTo>
                  <a:lnTo>
                    <a:pt x="341233" y="1988962"/>
                  </a:lnTo>
                  <a:lnTo>
                    <a:pt x="373455" y="2019978"/>
                  </a:lnTo>
                  <a:lnTo>
                    <a:pt x="406847" y="2049750"/>
                  </a:lnTo>
                  <a:lnTo>
                    <a:pt x="441370" y="2078240"/>
                  </a:lnTo>
                  <a:lnTo>
                    <a:pt x="476987" y="2105412"/>
                  </a:lnTo>
                  <a:lnTo>
                    <a:pt x="513661" y="2131226"/>
                  </a:lnTo>
                  <a:lnTo>
                    <a:pt x="551354" y="2155647"/>
                  </a:lnTo>
                  <a:lnTo>
                    <a:pt x="590030" y="2178637"/>
                  </a:lnTo>
                  <a:lnTo>
                    <a:pt x="629649" y="2200158"/>
                  </a:lnTo>
                  <a:lnTo>
                    <a:pt x="670175" y="2220172"/>
                  </a:lnTo>
                  <a:lnTo>
                    <a:pt x="711571" y="2238642"/>
                  </a:lnTo>
                  <a:lnTo>
                    <a:pt x="753798" y="2255532"/>
                  </a:lnTo>
                  <a:lnTo>
                    <a:pt x="796820" y="2270802"/>
                  </a:lnTo>
                  <a:lnTo>
                    <a:pt x="840599" y="2284416"/>
                  </a:lnTo>
                  <a:lnTo>
                    <a:pt x="885097" y="2296337"/>
                  </a:lnTo>
                  <a:lnTo>
                    <a:pt x="930277" y="2306527"/>
                  </a:lnTo>
                  <a:lnTo>
                    <a:pt x="976102" y="2314947"/>
                  </a:lnTo>
                  <a:lnTo>
                    <a:pt x="1022534" y="2321562"/>
                  </a:lnTo>
                  <a:lnTo>
                    <a:pt x="1069536" y="2326334"/>
                  </a:lnTo>
                  <a:lnTo>
                    <a:pt x="1117069" y="2329224"/>
                  </a:lnTo>
                  <a:lnTo>
                    <a:pt x="1165097" y="2330196"/>
                  </a:lnTo>
                  <a:lnTo>
                    <a:pt x="1213126" y="2329224"/>
                  </a:lnTo>
                  <a:lnTo>
                    <a:pt x="1260659" y="2326334"/>
                  </a:lnTo>
                  <a:lnTo>
                    <a:pt x="1307661" y="2321562"/>
                  </a:lnTo>
                  <a:lnTo>
                    <a:pt x="1354093" y="2314947"/>
                  </a:lnTo>
                  <a:lnTo>
                    <a:pt x="1399918" y="2306527"/>
                  </a:lnTo>
                  <a:lnTo>
                    <a:pt x="1445098" y="2296337"/>
                  </a:lnTo>
                  <a:lnTo>
                    <a:pt x="1489596" y="2284416"/>
                  </a:lnTo>
                  <a:lnTo>
                    <a:pt x="1533375" y="2270802"/>
                  </a:lnTo>
                  <a:lnTo>
                    <a:pt x="1576397" y="2255532"/>
                  </a:lnTo>
                  <a:lnTo>
                    <a:pt x="1618624" y="2238642"/>
                  </a:lnTo>
                  <a:lnTo>
                    <a:pt x="1660020" y="2220172"/>
                  </a:lnTo>
                  <a:lnTo>
                    <a:pt x="1700546" y="2200158"/>
                  </a:lnTo>
                  <a:lnTo>
                    <a:pt x="1740165" y="2178637"/>
                  </a:lnTo>
                  <a:lnTo>
                    <a:pt x="1778841" y="2155647"/>
                  </a:lnTo>
                  <a:lnTo>
                    <a:pt x="1816534" y="2131226"/>
                  </a:lnTo>
                  <a:lnTo>
                    <a:pt x="1853208" y="2105412"/>
                  </a:lnTo>
                  <a:lnTo>
                    <a:pt x="1888825" y="2078240"/>
                  </a:lnTo>
                  <a:lnTo>
                    <a:pt x="1923348" y="2049750"/>
                  </a:lnTo>
                  <a:lnTo>
                    <a:pt x="1956740" y="2019978"/>
                  </a:lnTo>
                  <a:lnTo>
                    <a:pt x="1988962" y="1988962"/>
                  </a:lnTo>
                  <a:lnTo>
                    <a:pt x="2019978" y="1956740"/>
                  </a:lnTo>
                  <a:lnTo>
                    <a:pt x="2049750" y="1923348"/>
                  </a:lnTo>
                  <a:lnTo>
                    <a:pt x="2078240" y="1888825"/>
                  </a:lnTo>
                  <a:lnTo>
                    <a:pt x="2105412" y="1853208"/>
                  </a:lnTo>
                  <a:lnTo>
                    <a:pt x="2131226" y="1816534"/>
                  </a:lnTo>
                  <a:lnTo>
                    <a:pt x="2155647" y="1778841"/>
                  </a:lnTo>
                  <a:lnTo>
                    <a:pt x="2178637" y="1740165"/>
                  </a:lnTo>
                  <a:lnTo>
                    <a:pt x="2200158" y="1700546"/>
                  </a:lnTo>
                  <a:lnTo>
                    <a:pt x="2220172" y="1660020"/>
                  </a:lnTo>
                  <a:lnTo>
                    <a:pt x="2238642" y="1618624"/>
                  </a:lnTo>
                  <a:lnTo>
                    <a:pt x="2255532" y="1576397"/>
                  </a:lnTo>
                  <a:lnTo>
                    <a:pt x="2270802" y="1533375"/>
                  </a:lnTo>
                  <a:lnTo>
                    <a:pt x="2284416" y="1489596"/>
                  </a:lnTo>
                  <a:lnTo>
                    <a:pt x="2296337" y="1445098"/>
                  </a:lnTo>
                  <a:lnTo>
                    <a:pt x="2306527" y="1399918"/>
                  </a:lnTo>
                  <a:lnTo>
                    <a:pt x="2314947" y="1354093"/>
                  </a:lnTo>
                  <a:lnTo>
                    <a:pt x="2321562" y="1307661"/>
                  </a:lnTo>
                  <a:lnTo>
                    <a:pt x="2326334" y="1260659"/>
                  </a:lnTo>
                  <a:lnTo>
                    <a:pt x="2329224" y="1213126"/>
                  </a:lnTo>
                  <a:lnTo>
                    <a:pt x="2330196" y="1165097"/>
                  </a:lnTo>
                  <a:lnTo>
                    <a:pt x="2329224" y="1117069"/>
                  </a:lnTo>
                  <a:lnTo>
                    <a:pt x="2326334" y="1069536"/>
                  </a:lnTo>
                  <a:lnTo>
                    <a:pt x="2321562" y="1022534"/>
                  </a:lnTo>
                  <a:lnTo>
                    <a:pt x="2314947" y="976102"/>
                  </a:lnTo>
                  <a:lnTo>
                    <a:pt x="2306527" y="930277"/>
                  </a:lnTo>
                  <a:lnTo>
                    <a:pt x="2296337" y="885097"/>
                  </a:lnTo>
                  <a:lnTo>
                    <a:pt x="2284416" y="840599"/>
                  </a:lnTo>
                  <a:lnTo>
                    <a:pt x="2270802" y="796820"/>
                  </a:lnTo>
                  <a:lnTo>
                    <a:pt x="2255532" y="753798"/>
                  </a:lnTo>
                  <a:lnTo>
                    <a:pt x="2238642" y="711571"/>
                  </a:lnTo>
                  <a:lnTo>
                    <a:pt x="2220172" y="670175"/>
                  </a:lnTo>
                  <a:lnTo>
                    <a:pt x="2200158" y="629649"/>
                  </a:lnTo>
                  <a:lnTo>
                    <a:pt x="2178637" y="590030"/>
                  </a:lnTo>
                  <a:lnTo>
                    <a:pt x="2155647" y="551354"/>
                  </a:lnTo>
                  <a:lnTo>
                    <a:pt x="2131226" y="513661"/>
                  </a:lnTo>
                  <a:lnTo>
                    <a:pt x="2105412" y="476987"/>
                  </a:lnTo>
                  <a:lnTo>
                    <a:pt x="2078240" y="441370"/>
                  </a:lnTo>
                  <a:lnTo>
                    <a:pt x="2049750" y="406847"/>
                  </a:lnTo>
                  <a:lnTo>
                    <a:pt x="2019978" y="373455"/>
                  </a:lnTo>
                  <a:lnTo>
                    <a:pt x="1988962" y="341233"/>
                  </a:lnTo>
                  <a:lnTo>
                    <a:pt x="1956740" y="310217"/>
                  </a:lnTo>
                  <a:lnTo>
                    <a:pt x="1923348" y="280445"/>
                  </a:lnTo>
                  <a:lnTo>
                    <a:pt x="1888825" y="251955"/>
                  </a:lnTo>
                  <a:lnTo>
                    <a:pt x="1853208" y="224783"/>
                  </a:lnTo>
                  <a:lnTo>
                    <a:pt x="1816534" y="198969"/>
                  </a:lnTo>
                  <a:lnTo>
                    <a:pt x="1778841" y="174548"/>
                  </a:lnTo>
                  <a:lnTo>
                    <a:pt x="1740165" y="151558"/>
                  </a:lnTo>
                  <a:lnTo>
                    <a:pt x="1700546" y="130037"/>
                  </a:lnTo>
                  <a:lnTo>
                    <a:pt x="1660020" y="110023"/>
                  </a:lnTo>
                  <a:lnTo>
                    <a:pt x="1618624" y="91553"/>
                  </a:lnTo>
                  <a:lnTo>
                    <a:pt x="1576397" y="74663"/>
                  </a:lnTo>
                  <a:lnTo>
                    <a:pt x="1533375" y="59393"/>
                  </a:lnTo>
                  <a:lnTo>
                    <a:pt x="1489596" y="45779"/>
                  </a:lnTo>
                  <a:lnTo>
                    <a:pt x="1445098" y="33858"/>
                  </a:lnTo>
                  <a:lnTo>
                    <a:pt x="1399918" y="23668"/>
                  </a:lnTo>
                  <a:lnTo>
                    <a:pt x="1354093" y="15248"/>
                  </a:lnTo>
                  <a:lnTo>
                    <a:pt x="1307661" y="8633"/>
                  </a:lnTo>
                  <a:lnTo>
                    <a:pt x="1260659" y="3861"/>
                  </a:lnTo>
                  <a:lnTo>
                    <a:pt x="1213126" y="971"/>
                  </a:lnTo>
                  <a:lnTo>
                    <a:pt x="1165097" y="0"/>
                  </a:lnTo>
                  <a:close/>
                </a:path>
              </a:pathLst>
            </a:custGeom>
            <a:solidFill>
              <a:srgbClr val="23100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6" name="object 8">
              <a:extLst>
                <a:ext uri="{FF2B5EF4-FFF2-40B4-BE49-F238E27FC236}">
                  <a16:creationId xmlns:a16="http://schemas.microsoft.com/office/drawing/2014/main" id="{C3E83D34-D019-0DE0-D24B-7136CFF6ECE6}"/>
                </a:ext>
              </a:extLst>
            </p:cNvPr>
            <p:cNvPicPr/>
            <p:nvPr/>
          </p:nvPicPr>
          <p:blipFill>
            <a:blip r:embed="rId6" cstate="print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2946" y="1982724"/>
              <a:ext cx="3669792" cy="4165091"/>
            </a:xfrm>
            <a:prstGeom prst="rect">
              <a:avLst/>
            </a:prstGeom>
            <a:solidFill>
              <a:srgbClr val="E8E3D0"/>
            </a:solidFill>
          </p:spPr>
        </p:pic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1D68D6B1-258B-6D87-8428-FC396B0EAEA8}"/>
                </a:ext>
              </a:extLst>
            </p:cNvPr>
            <p:cNvSpPr/>
            <p:nvPr/>
          </p:nvSpPr>
          <p:spPr>
            <a:xfrm>
              <a:off x="1154017" y="4532667"/>
              <a:ext cx="1782445" cy="939800"/>
            </a:xfrm>
            <a:custGeom>
              <a:avLst/>
              <a:gdLst/>
              <a:ahLst/>
              <a:cxnLst/>
              <a:rect l="l" t="t" r="r" b="b"/>
              <a:pathLst>
                <a:path w="1782445" h="939800">
                  <a:moveTo>
                    <a:pt x="646645" y="187871"/>
                  </a:moveTo>
                  <a:lnTo>
                    <a:pt x="646620" y="179616"/>
                  </a:lnTo>
                  <a:lnTo>
                    <a:pt x="644118" y="171856"/>
                  </a:lnTo>
                  <a:lnTo>
                    <a:pt x="639203" y="165087"/>
                  </a:lnTo>
                  <a:lnTo>
                    <a:pt x="619950" y="145288"/>
                  </a:lnTo>
                  <a:lnTo>
                    <a:pt x="619950" y="183934"/>
                  </a:lnTo>
                  <a:lnTo>
                    <a:pt x="565200" y="292696"/>
                  </a:lnTo>
                  <a:lnTo>
                    <a:pt x="562190" y="289420"/>
                  </a:lnTo>
                  <a:lnTo>
                    <a:pt x="522058" y="245859"/>
                  </a:lnTo>
                  <a:lnTo>
                    <a:pt x="519493" y="243116"/>
                  </a:lnTo>
                  <a:lnTo>
                    <a:pt x="515874" y="241528"/>
                  </a:lnTo>
                  <a:lnTo>
                    <a:pt x="510413" y="241528"/>
                  </a:lnTo>
                  <a:lnTo>
                    <a:pt x="508749" y="241808"/>
                  </a:lnTo>
                  <a:lnTo>
                    <a:pt x="507225" y="242443"/>
                  </a:lnTo>
                  <a:lnTo>
                    <a:pt x="501992" y="244449"/>
                  </a:lnTo>
                  <a:lnTo>
                    <a:pt x="498614" y="249351"/>
                  </a:lnTo>
                  <a:lnTo>
                    <a:pt x="498614" y="617220"/>
                  </a:lnTo>
                  <a:lnTo>
                    <a:pt x="148043" y="617220"/>
                  </a:lnTo>
                  <a:lnTo>
                    <a:pt x="148043" y="289407"/>
                  </a:lnTo>
                  <a:lnTo>
                    <a:pt x="148043" y="249351"/>
                  </a:lnTo>
                  <a:lnTo>
                    <a:pt x="144678" y="244449"/>
                  </a:lnTo>
                  <a:lnTo>
                    <a:pt x="139471" y="242443"/>
                  </a:lnTo>
                  <a:lnTo>
                    <a:pt x="137909" y="241808"/>
                  </a:lnTo>
                  <a:lnTo>
                    <a:pt x="136232" y="241528"/>
                  </a:lnTo>
                  <a:lnTo>
                    <a:pt x="130784" y="241528"/>
                  </a:lnTo>
                  <a:lnTo>
                    <a:pt x="127177" y="243116"/>
                  </a:lnTo>
                  <a:lnTo>
                    <a:pt x="124612" y="245859"/>
                  </a:lnTo>
                  <a:lnTo>
                    <a:pt x="81381" y="292798"/>
                  </a:lnTo>
                  <a:lnTo>
                    <a:pt x="26835" y="183756"/>
                  </a:lnTo>
                  <a:lnTo>
                    <a:pt x="128333" y="79336"/>
                  </a:lnTo>
                  <a:lnTo>
                    <a:pt x="157403" y="67081"/>
                  </a:lnTo>
                  <a:lnTo>
                    <a:pt x="196888" y="67081"/>
                  </a:lnTo>
                  <a:lnTo>
                    <a:pt x="197904" y="71272"/>
                  </a:lnTo>
                  <a:lnTo>
                    <a:pt x="199555" y="75247"/>
                  </a:lnTo>
                  <a:lnTo>
                    <a:pt x="201879" y="78892"/>
                  </a:lnTo>
                  <a:lnTo>
                    <a:pt x="250520" y="156298"/>
                  </a:lnTo>
                  <a:lnTo>
                    <a:pt x="250952" y="156921"/>
                  </a:lnTo>
                  <a:lnTo>
                    <a:pt x="255778" y="163334"/>
                  </a:lnTo>
                  <a:lnTo>
                    <a:pt x="262089" y="167055"/>
                  </a:lnTo>
                  <a:lnTo>
                    <a:pt x="269240" y="168059"/>
                  </a:lnTo>
                  <a:lnTo>
                    <a:pt x="270548" y="168262"/>
                  </a:lnTo>
                  <a:lnTo>
                    <a:pt x="271818" y="168325"/>
                  </a:lnTo>
                  <a:lnTo>
                    <a:pt x="278942" y="168325"/>
                  </a:lnTo>
                  <a:lnTo>
                    <a:pt x="284518" y="166497"/>
                  </a:lnTo>
                  <a:lnTo>
                    <a:pt x="289280" y="162915"/>
                  </a:lnTo>
                  <a:lnTo>
                    <a:pt x="309803" y="147624"/>
                  </a:lnTo>
                  <a:lnTo>
                    <a:pt x="309829" y="262343"/>
                  </a:lnTo>
                  <a:lnTo>
                    <a:pt x="315874" y="268363"/>
                  </a:lnTo>
                  <a:lnTo>
                    <a:pt x="330746" y="268363"/>
                  </a:lnTo>
                  <a:lnTo>
                    <a:pt x="336791" y="262343"/>
                  </a:lnTo>
                  <a:lnTo>
                    <a:pt x="336765" y="147624"/>
                  </a:lnTo>
                  <a:lnTo>
                    <a:pt x="357390" y="162953"/>
                  </a:lnTo>
                  <a:lnTo>
                    <a:pt x="357936" y="163410"/>
                  </a:lnTo>
                  <a:lnTo>
                    <a:pt x="358584" y="163830"/>
                  </a:lnTo>
                  <a:lnTo>
                    <a:pt x="363601" y="166966"/>
                  </a:lnTo>
                  <a:lnTo>
                    <a:pt x="368503" y="168376"/>
                  </a:lnTo>
                  <a:lnTo>
                    <a:pt x="375577" y="168376"/>
                  </a:lnTo>
                  <a:lnTo>
                    <a:pt x="377647" y="168122"/>
                  </a:lnTo>
                  <a:lnTo>
                    <a:pt x="386702" y="166027"/>
                  </a:lnTo>
                  <a:lnTo>
                    <a:pt x="392658" y="161798"/>
                  </a:lnTo>
                  <a:lnTo>
                    <a:pt x="396430" y="155714"/>
                  </a:lnTo>
                  <a:lnTo>
                    <a:pt x="401574" y="147523"/>
                  </a:lnTo>
                  <a:lnTo>
                    <a:pt x="444703" y="78892"/>
                  </a:lnTo>
                  <a:lnTo>
                    <a:pt x="449668" y="67081"/>
                  </a:lnTo>
                  <a:lnTo>
                    <a:pt x="489242" y="67081"/>
                  </a:lnTo>
                  <a:lnTo>
                    <a:pt x="619950" y="183934"/>
                  </a:lnTo>
                  <a:lnTo>
                    <a:pt x="619950" y="145288"/>
                  </a:lnTo>
                  <a:lnTo>
                    <a:pt x="543941" y="67081"/>
                  </a:lnTo>
                  <a:lnTo>
                    <a:pt x="502716" y="41617"/>
                  </a:lnTo>
                  <a:lnTo>
                    <a:pt x="489242" y="40246"/>
                  </a:lnTo>
                  <a:lnTo>
                    <a:pt x="446913" y="40246"/>
                  </a:lnTo>
                  <a:lnTo>
                    <a:pt x="444931" y="36068"/>
                  </a:lnTo>
                  <a:lnTo>
                    <a:pt x="443687" y="34328"/>
                  </a:lnTo>
                  <a:lnTo>
                    <a:pt x="442252" y="32308"/>
                  </a:lnTo>
                  <a:lnTo>
                    <a:pt x="436765" y="26835"/>
                  </a:lnTo>
                  <a:lnTo>
                    <a:pt x="429539" y="19634"/>
                  </a:lnTo>
                  <a:lnTo>
                    <a:pt x="425196" y="15760"/>
                  </a:lnTo>
                  <a:lnTo>
                    <a:pt x="425196" y="59321"/>
                  </a:lnTo>
                  <a:lnTo>
                    <a:pt x="373595" y="141541"/>
                  </a:lnTo>
                  <a:lnTo>
                    <a:pt x="342163" y="118071"/>
                  </a:lnTo>
                  <a:lnTo>
                    <a:pt x="356997" y="98399"/>
                  </a:lnTo>
                  <a:lnTo>
                    <a:pt x="405282" y="34328"/>
                  </a:lnTo>
                  <a:lnTo>
                    <a:pt x="407136" y="35598"/>
                  </a:lnTo>
                  <a:lnTo>
                    <a:pt x="408838" y="37058"/>
                  </a:lnTo>
                  <a:lnTo>
                    <a:pt x="424408" y="52501"/>
                  </a:lnTo>
                  <a:lnTo>
                    <a:pt x="425196" y="59321"/>
                  </a:lnTo>
                  <a:lnTo>
                    <a:pt x="425196" y="15760"/>
                  </a:lnTo>
                  <a:lnTo>
                    <a:pt x="424192" y="14859"/>
                  </a:lnTo>
                  <a:lnTo>
                    <a:pt x="418401" y="10693"/>
                  </a:lnTo>
                  <a:lnTo>
                    <a:pt x="412165" y="7162"/>
                  </a:lnTo>
                  <a:lnTo>
                    <a:pt x="405536" y="4292"/>
                  </a:lnTo>
                  <a:lnTo>
                    <a:pt x="397764" y="1409"/>
                  </a:lnTo>
                  <a:lnTo>
                    <a:pt x="389826" y="0"/>
                  </a:lnTo>
                  <a:lnTo>
                    <a:pt x="377215" y="0"/>
                  </a:lnTo>
                  <a:lnTo>
                    <a:pt x="377215" y="26835"/>
                  </a:lnTo>
                  <a:lnTo>
                    <a:pt x="323291" y="98399"/>
                  </a:lnTo>
                  <a:lnTo>
                    <a:pt x="304431" y="73380"/>
                  </a:lnTo>
                  <a:lnTo>
                    <a:pt x="304431" y="118097"/>
                  </a:lnTo>
                  <a:lnTo>
                    <a:pt x="273037" y="141490"/>
                  </a:lnTo>
                  <a:lnTo>
                    <a:pt x="226250" y="67081"/>
                  </a:lnTo>
                  <a:lnTo>
                    <a:pt x="221373" y="59321"/>
                  </a:lnTo>
                  <a:lnTo>
                    <a:pt x="222148" y="52489"/>
                  </a:lnTo>
                  <a:lnTo>
                    <a:pt x="236093" y="38646"/>
                  </a:lnTo>
                  <a:lnTo>
                    <a:pt x="237693" y="37033"/>
                  </a:lnTo>
                  <a:lnTo>
                    <a:pt x="239420" y="35598"/>
                  </a:lnTo>
                  <a:lnTo>
                    <a:pt x="241236" y="34277"/>
                  </a:lnTo>
                  <a:lnTo>
                    <a:pt x="304431" y="118097"/>
                  </a:lnTo>
                  <a:lnTo>
                    <a:pt x="304431" y="73380"/>
                  </a:lnTo>
                  <a:lnTo>
                    <a:pt x="274967" y="34277"/>
                  </a:lnTo>
                  <a:lnTo>
                    <a:pt x="269354" y="26835"/>
                  </a:lnTo>
                  <a:lnTo>
                    <a:pt x="377215" y="26835"/>
                  </a:lnTo>
                  <a:lnTo>
                    <a:pt x="377215" y="0"/>
                  </a:lnTo>
                  <a:lnTo>
                    <a:pt x="264693" y="0"/>
                  </a:lnTo>
                  <a:lnTo>
                    <a:pt x="227330" y="11226"/>
                  </a:lnTo>
                  <a:lnTo>
                    <a:pt x="199694" y="40246"/>
                  </a:lnTo>
                  <a:lnTo>
                    <a:pt x="157403" y="40246"/>
                  </a:lnTo>
                  <a:lnTo>
                    <a:pt x="119316" y="52006"/>
                  </a:lnTo>
                  <a:lnTo>
                    <a:pt x="7632" y="164947"/>
                  </a:lnTo>
                  <a:lnTo>
                    <a:pt x="0" y="187871"/>
                  </a:lnTo>
                  <a:lnTo>
                    <a:pt x="2565" y="195922"/>
                  </a:lnTo>
                  <a:lnTo>
                    <a:pt x="60490" y="311213"/>
                  </a:lnTo>
                  <a:lnTo>
                    <a:pt x="66014" y="315988"/>
                  </a:lnTo>
                  <a:lnTo>
                    <a:pt x="75641" y="319151"/>
                  </a:lnTo>
                  <a:lnTo>
                    <a:pt x="78498" y="319620"/>
                  </a:lnTo>
                  <a:lnTo>
                    <a:pt x="85534" y="319620"/>
                  </a:lnTo>
                  <a:lnTo>
                    <a:pt x="89687" y="318604"/>
                  </a:lnTo>
                  <a:lnTo>
                    <a:pt x="93472" y="316738"/>
                  </a:lnTo>
                  <a:lnTo>
                    <a:pt x="96088" y="315455"/>
                  </a:lnTo>
                  <a:lnTo>
                    <a:pt x="98425" y="313740"/>
                  </a:lnTo>
                  <a:lnTo>
                    <a:pt x="100952" y="311213"/>
                  </a:lnTo>
                  <a:lnTo>
                    <a:pt x="117944" y="292798"/>
                  </a:lnTo>
                  <a:lnTo>
                    <a:pt x="121081" y="289407"/>
                  </a:lnTo>
                  <a:lnTo>
                    <a:pt x="121081" y="617220"/>
                  </a:lnTo>
                  <a:lnTo>
                    <a:pt x="123202" y="627672"/>
                  </a:lnTo>
                  <a:lnTo>
                    <a:pt x="128993" y="636193"/>
                  </a:lnTo>
                  <a:lnTo>
                    <a:pt x="137566" y="641946"/>
                  </a:lnTo>
                  <a:lnTo>
                    <a:pt x="148043" y="644055"/>
                  </a:lnTo>
                  <a:lnTo>
                    <a:pt x="498614" y="644055"/>
                  </a:lnTo>
                  <a:lnTo>
                    <a:pt x="509117" y="641946"/>
                  </a:lnTo>
                  <a:lnTo>
                    <a:pt x="517690" y="636193"/>
                  </a:lnTo>
                  <a:lnTo>
                    <a:pt x="523468" y="627672"/>
                  </a:lnTo>
                  <a:lnTo>
                    <a:pt x="525589" y="617220"/>
                  </a:lnTo>
                  <a:lnTo>
                    <a:pt x="525589" y="289420"/>
                  </a:lnTo>
                  <a:lnTo>
                    <a:pt x="546214" y="311772"/>
                  </a:lnTo>
                  <a:lnTo>
                    <a:pt x="551319" y="316826"/>
                  </a:lnTo>
                  <a:lnTo>
                    <a:pt x="558076" y="319620"/>
                  </a:lnTo>
                  <a:lnTo>
                    <a:pt x="572528" y="319595"/>
                  </a:lnTo>
                  <a:lnTo>
                    <a:pt x="589381" y="304787"/>
                  </a:lnTo>
                  <a:lnTo>
                    <a:pt x="595464" y="292696"/>
                  </a:lnTo>
                  <a:lnTo>
                    <a:pt x="644055" y="195922"/>
                  </a:lnTo>
                  <a:lnTo>
                    <a:pt x="646645" y="187871"/>
                  </a:lnTo>
                  <a:close/>
                </a:path>
                <a:path w="1782445" h="939800">
                  <a:moveTo>
                    <a:pt x="1782406" y="653694"/>
                  </a:moveTo>
                  <a:lnTo>
                    <a:pt x="1754886" y="612114"/>
                  </a:lnTo>
                  <a:lnTo>
                    <a:pt x="1752396" y="611619"/>
                  </a:lnTo>
                  <a:lnTo>
                    <a:pt x="1752396" y="645401"/>
                  </a:lnTo>
                  <a:lnTo>
                    <a:pt x="1752396" y="895985"/>
                  </a:lnTo>
                  <a:lnTo>
                    <a:pt x="1752117" y="897585"/>
                  </a:lnTo>
                  <a:lnTo>
                    <a:pt x="1749564" y="905281"/>
                  </a:lnTo>
                  <a:lnTo>
                    <a:pt x="1743837" y="909408"/>
                  </a:lnTo>
                  <a:lnTo>
                    <a:pt x="1735759" y="909408"/>
                  </a:lnTo>
                  <a:lnTo>
                    <a:pt x="1734185" y="909129"/>
                  </a:lnTo>
                  <a:lnTo>
                    <a:pt x="1596491" y="863180"/>
                  </a:lnTo>
                  <a:lnTo>
                    <a:pt x="1554797" y="849261"/>
                  </a:lnTo>
                  <a:lnTo>
                    <a:pt x="1512201" y="835050"/>
                  </a:lnTo>
                  <a:lnTo>
                    <a:pt x="1512201" y="789089"/>
                  </a:lnTo>
                  <a:lnTo>
                    <a:pt x="1565516" y="789089"/>
                  </a:lnTo>
                  <a:lnTo>
                    <a:pt x="1572247" y="782345"/>
                  </a:lnTo>
                  <a:lnTo>
                    <a:pt x="1572247" y="765746"/>
                  </a:lnTo>
                  <a:lnTo>
                    <a:pt x="1565516" y="759002"/>
                  </a:lnTo>
                  <a:lnTo>
                    <a:pt x="1512201" y="759002"/>
                  </a:lnTo>
                  <a:lnTo>
                    <a:pt x="1512201" y="713041"/>
                  </a:lnTo>
                  <a:lnTo>
                    <a:pt x="1554784" y="698830"/>
                  </a:lnTo>
                  <a:lnTo>
                    <a:pt x="1596605" y="684860"/>
                  </a:lnTo>
                  <a:lnTo>
                    <a:pt x="1734185" y="638937"/>
                  </a:lnTo>
                  <a:lnTo>
                    <a:pt x="1735759" y="638657"/>
                  </a:lnTo>
                  <a:lnTo>
                    <a:pt x="1745665" y="638657"/>
                  </a:lnTo>
                  <a:lnTo>
                    <a:pt x="1752396" y="645401"/>
                  </a:lnTo>
                  <a:lnTo>
                    <a:pt x="1752396" y="611619"/>
                  </a:lnTo>
                  <a:lnTo>
                    <a:pt x="1737385" y="608571"/>
                  </a:lnTo>
                  <a:lnTo>
                    <a:pt x="1732546" y="608571"/>
                  </a:lnTo>
                  <a:lnTo>
                    <a:pt x="1727771" y="609346"/>
                  </a:lnTo>
                  <a:lnTo>
                    <a:pt x="1501571" y="684860"/>
                  </a:lnTo>
                  <a:lnTo>
                    <a:pt x="1494485" y="678040"/>
                  </a:lnTo>
                  <a:lnTo>
                    <a:pt x="1486192" y="672973"/>
                  </a:lnTo>
                  <a:lnTo>
                    <a:pt x="1482191" y="671614"/>
                  </a:lnTo>
                  <a:lnTo>
                    <a:pt x="1482191" y="705573"/>
                  </a:lnTo>
                  <a:lnTo>
                    <a:pt x="1482191" y="842518"/>
                  </a:lnTo>
                  <a:lnTo>
                    <a:pt x="1475460" y="849261"/>
                  </a:lnTo>
                  <a:lnTo>
                    <a:pt x="1368831" y="849261"/>
                  </a:lnTo>
                  <a:lnTo>
                    <a:pt x="1362100" y="842518"/>
                  </a:lnTo>
                  <a:lnTo>
                    <a:pt x="1362100" y="705573"/>
                  </a:lnTo>
                  <a:lnTo>
                    <a:pt x="1368831" y="698830"/>
                  </a:lnTo>
                  <a:lnTo>
                    <a:pt x="1475460" y="698830"/>
                  </a:lnTo>
                  <a:lnTo>
                    <a:pt x="1482191" y="705573"/>
                  </a:lnTo>
                  <a:lnTo>
                    <a:pt x="1482191" y="671614"/>
                  </a:lnTo>
                  <a:lnTo>
                    <a:pt x="1476997" y="669823"/>
                  </a:lnTo>
                  <a:lnTo>
                    <a:pt x="1467180" y="668743"/>
                  </a:lnTo>
                  <a:lnTo>
                    <a:pt x="1377111" y="668743"/>
                  </a:lnTo>
                  <a:lnTo>
                    <a:pt x="1367294" y="669823"/>
                  </a:lnTo>
                  <a:lnTo>
                    <a:pt x="1358087" y="672973"/>
                  </a:lnTo>
                  <a:lnTo>
                    <a:pt x="1349794" y="678040"/>
                  </a:lnTo>
                  <a:lnTo>
                    <a:pt x="1342720" y="684860"/>
                  </a:lnTo>
                  <a:lnTo>
                    <a:pt x="1332064" y="681304"/>
                  </a:lnTo>
                  <a:lnTo>
                    <a:pt x="1332064" y="713041"/>
                  </a:lnTo>
                  <a:lnTo>
                    <a:pt x="1332064" y="759002"/>
                  </a:lnTo>
                  <a:lnTo>
                    <a:pt x="1278737" y="759002"/>
                  </a:lnTo>
                  <a:lnTo>
                    <a:pt x="1272006" y="765746"/>
                  </a:lnTo>
                  <a:lnTo>
                    <a:pt x="1272006" y="782345"/>
                  </a:lnTo>
                  <a:lnTo>
                    <a:pt x="1278737" y="789089"/>
                  </a:lnTo>
                  <a:lnTo>
                    <a:pt x="1332064" y="789089"/>
                  </a:lnTo>
                  <a:lnTo>
                    <a:pt x="1332064" y="835050"/>
                  </a:lnTo>
                  <a:lnTo>
                    <a:pt x="1111643" y="908646"/>
                  </a:lnTo>
                  <a:lnTo>
                    <a:pt x="1110107" y="909129"/>
                  </a:lnTo>
                  <a:lnTo>
                    <a:pt x="1108544" y="909408"/>
                  </a:lnTo>
                  <a:lnTo>
                    <a:pt x="1100480" y="909408"/>
                  </a:lnTo>
                  <a:lnTo>
                    <a:pt x="1094740" y="905256"/>
                  </a:lnTo>
                  <a:lnTo>
                    <a:pt x="1092695" y="899083"/>
                  </a:lnTo>
                  <a:lnTo>
                    <a:pt x="1092225" y="897547"/>
                  </a:lnTo>
                  <a:lnTo>
                    <a:pt x="1091946" y="895985"/>
                  </a:lnTo>
                  <a:lnTo>
                    <a:pt x="1091946" y="645401"/>
                  </a:lnTo>
                  <a:lnTo>
                    <a:pt x="1098677" y="638657"/>
                  </a:lnTo>
                  <a:lnTo>
                    <a:pt x="1108583" y="638657"/>
                  </a:lnTo>
                  <a:lnTo>
                    <a:pt x="1110145" y="638886"/>
                  </a:lnTo>
                  <a:lnTo>
                    <a:pt x="1332064" y="713041"/>
                  </a:lnTo>
                  <a:lnTo>
                    <a:pt x="1332064" y="681304"/>
                  </a:lnTo>
                  <a:lnTo>
                    <a:pt x="1204379" y="638657"/>
                  </a:lnTo>
                  <a:lnTo>
                    <a:pt x="1116571" y="609346"/>
                  </a:lnTo>
                  <a:lnTo>
                    <a:pt x="1111796" y="608571"/>
                  </a:lnTo>
                  <a:lnTo>
                    <a:pt x="1106957" y="608571"/>
                  </a:lnTo>
                  <a:lnTo>
                    <a:pt x="1089444" y="612114"/>
                  </a:lnTo>
                  <a:lnTo>
                    <a:pt x="1075131" y="621804"/>
                  </a:lnTo>
                  <a:lnTo>
                    <a:pt x="1065479" y="636143"/>
                  </a:lnTo>
                  <a:lnTo>
                    <a:pt x="1061923" y="653694"/>
                  </a:lnTo>
                  <a:lnTo>
                    <a:pt x="1061935" y="899236"/>
                  </a:lnTo>
                  <a:lnTo>
                    <a:pt x="1092949" y="937221"/>
                  </a:lnTo>
                  <a:lnTo>
                    <a:pt x="1106995" y="939457"/>
                  </a:lnTo>
                  <a:lnTo>
                    <a:pt x="1111758" y="939457"/>
                  </a:lnTo>
                  <a:lnTo>
                    <a:pt x="1116507" y="938707"/>
                  </a:lnTo>
                  <a:lnTo>
                    <a:pt x="1204277" y="909408"/>
                  </a:lnTo>
                  <a:lnTo>
                    <a:pt x="1342720" y="863180"/>
                  </a:lnTo>
                  <a:lnTo>
                    <a:pt x="1349819" y="870013"/>
                  </a:lnTo>
                  <a:lnTo>
                    <a:pt x="1358112" y="875080"/>
                  </a:lnTo>
                  <a:lnTo>
                    <a:pt x="1367320" y="878243"/>
                  </a:lnTo>
                  <a:lnTo>
                    <a:pt x="1377111" y="879335"/>
                  </a:lnTo>
                  <a:lnTo>
                    <a:pt x="1467180" y="879335"/>
                  </a:lnTo>
                  <a:lnTo>
                    <a:pt x="1477022" y="878243"/>
                  </a:lnTo>
                  <a:lnTo>
                    <a:pt x="1486217" y="875068"/>
                  </a:lnTo>
                  <a:lnTo>
                    <a:pt x="1494497" y="870000"/>
                  </a:lnTo>
                  <a:lnTo>
                    <a:pt x="1501571" y="863180"/>
                  </a:lnTo>
                  <a:lnTo>
                    <a:pt x="1727771" y="938707"/>
                  </a:lnTo>
                  <a:lnTo>
                    <a:pt x="1732559" y="939495"/>
                  </a:lnTo>
                  <a:lnTo>
                    <a:pt x="1737360" y="939495"/>
                  </a:lnTo>
                  <a:lnTo>
                    <a:pt x="1773567" y="921245"/>
                  </a:lnTo>
                  <a:lnTo>
                    <a:pt x="1782406" y="899236"/>
                  </a:lnTo>
                  <a:lnTo>
                    <a:pt x="1782406" y="653694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1">
            <a:extLst>
              <a:ext uri="{FF2B5EF4-FFF2-40B4-BE49-F238E27FC236}">
                <a16:creationId xmlns:a16="http://schemas.microsoft.com/office/drawing/2014/main" id="{E267C412-924E-B401-EE5D-EC7032F8088F}"/>
              </a:ext>
            </a:extLst>
          </p:cNvPr>
          <p:cNvSpPr txBox="1"/>
          <p:nvPr/>
        </p:nvSpPr>
        <p:spPr>
          <a:xfrm>
            <a:off x="2062098" y="3765245"/>
            <a:ext cx="903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18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les</a:t>
            </a:r>
            <a:endParaRPr sz="1800" dirty="0">
              <a:latin typeface="Lucida Sans Unicode"/>
              <a:cs typeface="Lucida Sans Unicode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16A8F533-E68C-B3F7-7E27-2C479A71C8F5}"/>
              </a:ext>
            </a:extLst>
          </p:cNvPr>
          <p:cNvSpPr txBox="1"/>
          <p:nvPr/>
        </p:nvSpPr>
        <p:spPr>
          <a:xfrm>
            <a:off x="1111707" y="5245989"/>
            <a:ext cx="695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Apparel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D6D06561-2182-C5DB-02D3-CAD7AACBF93C}"/>
              </a:ext>
            </a:extLst>
          </p:cNvPr>
          <p:cNvSpPr txBox="1"/>
          <p:nvPr/>
        </p:nvSpPr>
        <p:spPr>
          <a:xfrm>
            <a:off x="5848858" y="5774842"/>
            <a:ext cx="5327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Decor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9B57BC0E-380C-09EB-4478-4A58899724D6}"/>
              </a:ext>
            </a:extLst>
          </p:cNvPr>
          <p:cNvSpPr txBox="1"/>
          <p:nvPr/>
        </p:nvSpPr>
        <p:spPr>
          <a:xfrm>
            <a:off x="2037333" y="5681268"/>
            <a:ext cx="1035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Accessories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296AABE4-0905-CBDC-C639-11BEC5B1D95A}"/>
              </a:ext>
            </a:extLst>
          </p:cNvPr>
          <p:cNvSpPr txBox="1"/>
          <p:nvPr/>
        </p:nvSpPr>
        <p:spPr>
          <a:xfrm>
            <a:off x="6779514" y="5124958"/>
            <a:ext cx="9652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Appliances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9D854C40-0EEF-4283-2C6F-0C6639168429}"/>
              </a:ext>
            </a:extLst>
          </p:cNvPr>
          <p:cNvSpPr txBox="1"/>
          <p:nvPr/>
        </p:nvSpPr>
        <p:spPr>
          <a:xfrm>
            <a:off x="4622038" y="5148198"/>
            <a:ext cx="8204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Furniture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03640D73-C4B9-927A-5C04-65F9F8F55D63}"/>
              </a:ext>
            </a:extLst>
          </p:cNvPr>
          <p:cNvSpPr txBox="1"/>
          <p:nvPr/>
        </p:nvSpPr>
        <p:spPr>
          <a:xfrm>
            <a:off x="9183751" y="3765550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Footwear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29">
            <a:extLst>
              <a:ext uri="{FF2B5EF4-FFF2-40B4-BE49-F238E27FC236}">
                <a16:creationId xmlns:a16="http://schemas.microsoft.com/office/drawing/2014/main" id="{159DD3E9-3F7D-375A-623D-548141D7C743}"/>
              </a:ext>
            </a:extLst>
          </p:cNvPr>
          <p:cNvSpPr txBox="1"/>
          <p:nvPr/>
        </p:nvSpPr>
        <p:spPr>
          <a:xfrm>
            <a:off x="3321177" y="5173472"/>
            <a:ext cx="70485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Home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53555A"/>
                </a:solidFill>
                <a:latin typeface="Lucida Sans Unicode"/>
                <a:cs typeface="Lucida Sans Unicode"/>
              </a:rPr>
              <a:t>T</a:t>
            </a:r>
            <a:r>
              <a:rPr sz="1400" spc="5" dirty="0">
                <a:solidFill>
                  <a:srgbClr val="53555A"/>
                </a:solidFill>
                <a:latin typeface="Lucida Sans Unicode"/>
                <a:cs typeface="Lucida Sans Unicode"/>
              </a:rPr>
              <a:t>e</a:t>
            </a:r>
            <a:r>
              <a:rPr sz="1400" spc="-15" dirty="0">
                <a:solidFill>
                  <a:srgbClr val="53555A"/>
                </a:solidFill>
                <a:latin typeface="Lucida Sans Unicode"/>
                <a:cs typeface="Lucida Sans Unicode"/>
              </a:rPr>
              <a:t>x</a:t>
            </a:r>
            <a:r>
              <a:rPr sz="1400" spc="20" dirty="0">
                <a:solidFill>
                  <a:srgbClr val="53555A"/>
                </a:solidFill>
                <a:latin typeface="Lucida Sans Unicode"/>
                <a:cs typeface="Lucida Sans Unicode"/>
              </a:rPr>
              <a:t>t</a:t>
            </a:r>
            <a:r>
              <a:rPr sz="14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il</a:t>
            </a:r>
            <a:r>
              <a:rPr sz="1400" spc="5" dirty="0">
                <a:solidFill>
                  <a:srgbClr val="53555A"/>
                </a:solidFill>
                <a:latin typeface="Lucida Sans Unicode"/>
                <a:cs typeface="Lucida Sans Unicode"/>
              </a:rPr>
              <a:t>e</a:t>
            </a: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s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37" name="object 18">
            <a:extLst>
              <a:ext uri="{FF2B5EF4-FFF2-40B4-BE49-F238E27FC236}">
                <a16:creationId xmlns:a16="http://schemas.microsoft.com/office/drawing/2014/main" id="{59D78685-3937-87D1-A804-3AFA2B79B947}"/>
              </a:ext>
            </a:extLst>
          </p:cNvPr>
          <p:cNvGrpSpPr/>
          <p:nvPr/>
        </p:nvGrpSpPr>
        <p:grpSpPr>
          <a:xfrm>
            <a:off x="1761744" y="2348483"/>
            <a:ext cx="5508695" cy="2856508"/>
            <a:chOff x="1761744" y="2348483"/>
            <a:chExt cx="5508695" cy="2856508"/>
          </a:xfrm>
        </p:grpSpPr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1B165506-B477-653B-D9A0-AAF61E6E8C1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1744" y="2348483"/>
              <a:ext cx="1405128" cy="1406652"/>
            </a:xfrm>
            <a:prstGeom prst="rect">
              <a:avLst/>
            </a:prstGeom>
          </p:spPr>
        </p:pic>
        <p:pic>
          <p:nvPicPr>
            <p:cNvPr id="40" name="object 21">
              <a:extLst>
                <a:ext uri="{FF2B5EF4-FFF2-40B4-BE49-F238E27FC236}">
                  <a16:creationId xmlns:a16="http://schemas.microsoft.com/office/drawing/2014/main" id="{7391C1C9-AED1-AC0D-875A-72FA12113BB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3282" y="3956481"/>
              <a:ext cx="449113" cy="543433"/>
            </a:xfrm>
            <a:prstGeom prst="rect">
              <a:avLst/>
            </a:prstGeom>
          </p:spPr>
        </p:pic>
        <p:pic>
          <p:nvPicPr>
            <p:cNvPr id="41" name="object 22">
              <a:extLst>
                <a:ext uri="{FF2B5EF4-FFF2-40B4-BE49-F238E27FC236}">
                  <a16:creationId xmlns:a16="http://schemas.microsoft.com/office/drawing/2014/main" id="{7656640D-1A91-AF7F-3FBB-6938BCE00E0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0659" y="3967637"/>
              <a:ext cx="469780" cy="530321"/>
            </a:xfrm>
            <a:prstGeom prst="rect">
              <a:avLst/>
            </a:prstGeom>
          </p:spPr>
        </p:pic>
        <p:pic>
          <p:nvPicPr>
            <p:cNvPr id="42" name="object 23">
              <a:extLst>
                <a:ext uri="{FF2B5EF4-FFF2-40B4-BE49-F238E27FC236}">
                  <a16:creationId xmlns:a16="http://schemas.microsoft.com/office/drawing/2014/main" id="{AB2AAB64-C67B-59EA-3A0D-6D359052474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8944" y="4293107"/>
              <a:ext cx="146303" cy="565404"/>
            </a:xfrm>
            <a:prstGeom prst="rect">
              <a:avLst/>
            </a:prstGeom>
          </p:spPr>
        </p:pic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97A2DC07-106C-28B6-7E5F-D7DD34BBF47A}"/>
                </a:ext>
              </a:extLst>
            </p:cNvPr>
            <p:cNvSpPr/>
            <p:nvPr/>
          </p:nvSpPr>
          <p:spPr>
            <a:xfrm>
              <a:off x="3302508" y="4483631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60" h="721360">
                  <a:moveTo>
                    <a:pt x="120333" y="693458"/>
                  </a:moveTo>
                  <a:lnTo>
                    <a:pt x="90250" y="693458"/>
                  </a:lnTo>
                  <a:lnTo>
                    <a:pt x="90250" y="716855"/>
                  </a:lnTo>
                  <a:lnTo>
                    <a:pt x="94213" y="720828"/>
                  </a:lnTo>
                  <a:lnTo>
                    <a:pt x="116370" y="720828"/>
                  </a:lnTo>
                  <a:lnTo>
                    <a:pt x="120333" y="716855"/>
                  </a:lnTo>
                  <a:lnTo>
                    <a:pt x="120333" y="693458"/>
                  </a:lnTo>
                  <a:close/>
                </a:path>
                <a:path w="721360" h="721360">
                  <a:moveTo>
                    <a:pt x="631752" y="693458"/>
                  </a:moveTo>
                  <a:lnTo>
                    <a:pt x="601668" y="693458"/>
                  </a:lnTo>
                  <a:lnTo>
                    <a:pt x="601668" y="716855"/>
                  </a:lnTo>
                  <a:lnTo>
                    <a:pt x="605635" y="720828"/>
                  </a:lnTo>
                  <a:lnTo>
                    <a:pt x="627785" y="720828"/>
                  </a:lnTo>
                  <a:lnTo>
                    <a:pt x="631752" y="716855"/>
                  </a:lnTo>
                  <a:lnTo>
                    <a:pt x="631752" y="693458"/>
                  </a:lnTo>
                  <a:close/>
                </a:path>
                <a:path w="721360" h="721360">
                  <a:moveTo>
                    <a:pt x="601668" y="0"/>
                  </a:moveTo>
                  <a:lnTo>
                    <a:pt x="120333" y="0"/>
                  </a:lnTo>
                  <a:lnTo>
                    <a:pt x="77806" y="17675"/>
                  </a:lnTo>
                  <a:lnTo>
                    <a:pt x="60166" y="60301"/>
                  </a:lnTo>
                  <a:lnTo>
                    <a:pt x="60166" y="134446"/>
                  </a:lnTo>
                  <a:lnTo>
                    <a:pt x="150" y="495308"/>
                  </a:lnTo>
                  <a:lnTo>
                    <a:pt x="120" y="495760"/>
                  </a:lnTo>
                  <a:lnTo>
                    <a:pt x="0" y="633157"/>
                  </a:lnTo>
                  <a:lnTo>
                    <a:pt x="4734" y="656609"/>
                  </a:lnTo>
                  <a:lnTo>
                    <a:pt x="17640" y="675779"/>
                  </a:lnTo>
                  <a:lnTo>
                    <a:pt x="36767" y="688713"/>
                  </a:lnTo>
                  <a:lnTo>
                    <a:pt x="60166" y="693458"/>
                  </a:lnTo>
                  <a:lnTo>
                    <a:pt x="661835" y="693458"/>
                  </a:lnTo>
                  <a:lnTo>
                    <a:pt x="685239" y="688713"/>
                  </a:lnTo>
                  <a:lnTo>
                    <a:pt x="704365" y="675779"/>
                  </a:lnTo>
                  <a:lnTo>
                    <a:pt x="712760" y="663308"/>
                  </a:lnTo>
                  <a:lnTo>
                    <a:pt x="60166" y="663308"/>
                  </a:lnTo>
                  <a:lnTo>
                    <a:pt x="48473" y="660937"/>
                  </a:lnTo>
                  <a:lnTo>
                    <a:pt x="38909" y="654473"/>
                  </a:lnTo>
                  <a:lnTo>
                    <a:pt x="32452" y="644889"/>
                  </a:lnTo>
                  <a:lnTo>
                    <a:pt x="30083" y="633157"/>
                  </a:lnTo>
                  <a:lnTo>
                    <a:pt x="30083" y="512554"/>
                  </a:lnTo>
                  <a:lnTo>
                    <a:pt x="720848" y="512554"/>
                  </a:lnTo>
                  <a:lnTo>
                    <a:pt x="720848" y="489276"/>
                  </a:lnTo>
                  <a:lnTo>
                    <a:pt x="719174" y="482403"/>
                  </a:lnTo>
                  <a:lnTo>
                    <a:pt x="32790" y="482403"/>
                  </a:lnTo>
                  <a:lnTo>
                    <a:pt x="67898" y="271356"/>
                  </a:lnTo>
                  <a:lnTo>
                    <a:pt x="667766" y="271356"/>
                  </a:lnTo>
                  <a:lnTo>
                    <a:pt x="660422" y="241205"/>
                  </a:lnTo>
                  <a:lnTo>
                    <a:pt x="72922" y="241205"/>
                  </a:lnTo>
                  <a:lnTo>
                    <a:pt x="87963" y="150753"/>
                  </a:lnTo>
                  <a:lnTo>
                    <a:pt x="156665" y="150753"/>
                  </a:lnTo>
                  <a:lnTo>
                    <a:pt x="158358" y="138517"/>
                  </a:lnTo>
                  <a:lnTo>
                    <a:pt x="158766" y="137009"/>
                  </a:lnTo>
                  <a:lnTo>
                    <a:pt x="158780" y="135602"/>
                  </a:lnTo>
                  <a:lnTo>
                    <a:pt x="160743" y="121230"/>
                  </a:lnTo>
                  <a:lnTo>
                    <a:pt x="160855" y="120602"/>
                  </a:lnTo>
                  <a:lnTo>
                    <a:pt x="90250" y="120602"/>
                  </a:lnTo>
                  <a:lnTo>
                    <a:pt x="90250" y="60301"/>
                  </a:lnTo>
                  <a:lnTo>
                    <a:pt x="120333" y="30150"/>
                  </a:lnTo>
                  <a:lnTo>
                    <a:pt x="609012" y="30150"/>
                  </a:lnTo>
                  <a:lnTo>
                    <a:pt x="601668" y="0"/>
                  </a:lnTo>
                  <a:close/>
                </a:path>
                <a:path w="721360" h="721360">
                  <a:moveTo>
                    <a:pt x="720848" y="512554"/>
                  </a:moveTo>
                  <a:lnTo>
                    <a:pt x="691918" y="512554"/>
                  </a:lnTo>
                  <a:lnTo>
                    <a:pt x="691918" y="633157"/>
                  </a:lnTo>
                  <a:lnTo>
                    <a:pt x="689552" y="644889"/>
                  </a:lnTo>
                  <a:lnTo>
                    <a:pt x="683100" y="654474"/>
                  </a:lnTo>
                  <a:lnTo>
                    <a:pt x="673537" y="660937"/>
                  </a:lnTo>
                  <a:lnTo>
                    <a:pt x="661835" y="663308"/>
                  </a:lnTo>
                  <a:lnTo>
                    <a:pt x="712760" y="663308"/>
                  </a:lnTo>
                  <a:lnTo>
                    <a:pt x="717268" y="656609"/>
                  </a:lnTo>
                  <a:lnTo>
                    <a:pt x="720848" y="638872"/>
                  </a:lnTo>
                  <a:lnTo>
                    <a:pt x="720848" y="512554"/>
                  </a:lnTo>
                  <a:close/>
                </a:path>
                <a:path w="721360" h="721360">
                  <a:moveTo>
                    <a:pt x="609394" y="31719"/>
                  </a:moveTo>
                  <a:lnTo>
                    <a:pt x="720848" y="489276"/>
                  </a:lnTo>
                  <a:lnTo>
                    <a:pt x="661835" y="134447"/>
                  </a:lnTo>
                  <a:lnTo>
                    <a:pt x="661835" y="120602"/>
                  </a:lnTo>
                  <a:lnTo>
                    <a:pt x="631751" y="120602"/>
                  </a:lnTo>
                  <a:lnTo>
                    <a:pt x="631751" y="60301"/>
                  </a:lnTo>
                  <a:lnTo>
                    <a:pt x="629385" y="48583"/>
                  </a:lnTo>
                  <a:lnTo>
                    <a:pt x="622933" y="38998"/>
                  </a:lnTo>
                  <a:lnTo>
                    <a:pt x="613370" y="32526"/>
                  </a:lnTo>
                  <a:lnTo>
                    <a:pt x="609394" y="31719"/>
                  </a:lnTo>
                  <a:close/>
                </a:path>
                <a:path w="721360" h="721360">
                  <a:moveTo>
                    <a:pt x="720848" y="0"/>
                  </a:moveTo>
                  <a:lnTo>
                    <a:pt x="601668" y="0"/>
                  </a:lnTo>
                  <a:lnTo>
                    <a:pt x="625072" y="4744"/>
                  </a:lnTo>
                  <a:lnTo>
                    <a:pt x="644198" y="17675"/>
                  </a:lnTo>
                  <a:lnTo>
                    <a:pt x="657101" y="36845"/>
                  </a:lnTo>
                  <a:lnTo>
                    <a:pt x="661835" y="60301"/>
                  </a:lnTo>
                  <a:lnTo>
                    <a:pt x="661835" y="134447"/>
                  </a:lnTo>
                  <a:lnTo>
                    <a:pt x="720848" y="489276"/>
                  </a:lnTo>
                  <a:lnTo>
                    <a:pt x="720848" y="0"/>
                  </a:lnTo>
                  <a:close/>
                </a:path>
                <a:path w="721360" h="721360">
                  <a:moveTo>
                    <a:pt x="667766" y="271356"/>
                  </a:moveTo>
                  <a:lnTo>
                    <a:pt x="654113" y="271356"/>
                  </a:lnTo>
                  <a:lnTo>
                    <a:pt x="689211" y="482403"/>
                  </a:lnTo>
                  <a:lnTo>
                    <a:pt x="719174" y="482403"/>
                  </a:lnTo>
                  <a:lnTo>
                    <a:pt x="667766" y="271356"/>
                  </a:lnTo>
                  <a:close/>
                </a:path>
                <a:path w="721360" h="721360">
                  <a:moveTo>
                    <a:pt x="638389" y="150753"/>
                  </a:moveTo>
                  <a:lnTo>
                    <a:pt x="634033" y="150753"/>
                  </a:lnTo>
                  <a:lnTo>
                    <a:pt x="649074" y="241205"/>
                  </a:lnTo>
                  <a:lnTo>
                    <a:pt x="660422" y="241205"/>
                  </a:lnTo>
                  <a:lnTo>
                    <a:pt x="638389" y="150753"/>
                  </a:lnTo>
                  <a:close/>
                </a:path>
                <a:path w="721360" h="721360">
                  <a:moveTo>
                    <a:pt x="156665" y="150753"/>
                  </a:moveTo>
                  <a:lnTo>
                    <a:pt x="126320" y="150753"/>
                  </a:lnTo>
                  <a:lnTo>
                    <a:pt x="122513" y="178115"/>
                  </a:lnTo>
                  <a:lnTo>
                    <a:pt x="122499" y="189245"/>
                  </a:lnTo>
                  <a:lnTo>
                    <a:pt x="125688" y="196783"/>
                  </a:lnTo>
                  <a:lnTo>
                    <a:pt x="131434" y="202436"/>
                  </a:lnTo>
                  <a:lnTo>
                    <a:pt x="137089" y="207964"/>
                  </a:lnTo>
                  <a:lnTo>
                    <a:pt x="144550" y="211054"/>
                  </a:lnTo>
                  <a:lnTo>
                    <a:pt x="302388" y="211029"/>
                  </a:lnTo>
                  <a:lnTo>
                    <a:pt x="332471" y="181507"/>
                  </a:lnTo>
                  <a:lnTo>
                    <a:pt x="332484" y="180904"/>
                  </a:lnTo>
                  <a:lnTo>
                    <a:pt x="152492" y="180904"/>
                  </a:lnTo>
                  <a:lnTo>
                    <a:pt x="156665" y="150753"/>
                  </a:lnTo>
                  <a:close/>
                </a:path>
                <a:path w="721360" h="721360">
                  <a:moveTo>
                    <a:pt x="426607" y="154195"/>
                  </a:moveTo>
                  <a:lnTo>
                    <a:pt x="396524" y="154195"/>
                  </a:lnTo>
                  <a:lnTo>
                    <a:pt x="397101" y="181507"/>
                  </a:lnTo>
                  <a:lnTo>
                    <a:pt x="399654" y="193003"/>
                  </a:lnTo>
                  <a:lnTo>
                    <a:pt x="406157" y="202374"/>
                  </a:lnTo>
                  <a:lnTo>
                    <a:pt x="415676" y="208731"/>
                  </a:lnTo>
                  <a:lnTo>
                    <a:pt x="427184" y="211054"/>
                  </a:lnTo>
                  <a:lnTo>
                    <a:pt x="584972" y="211055"/>
                  </a:lnTo>
                  <a:lnTo>
                    <a:pt x="592467" y="207964"/>
                  </a:lnTo>
                  <a:lnTo>
                    <a:pt x="603874" y="196783"/>
                  </a:lnTo>
                  <a:lnTo>
                    <a:pt x="607047" y="189246"/>
                  </a:lnTo>
                  <a:lnTo>
                    <a:pt x="607123" y="180904"/>
                  </a:lnTo>
                  <a:lnTo>
                    <a:pt x="427184" y="180879"/>
                  </a:lnTo>
                  <a:lnTo>
                    <a:pt x="426607" y="154195"/>
                  </a:lnTo>
                  <a:close/>
                </a:path>
                <a:path w="721360" h="721360">
                  <a:moveTo>
                    <a:pt x="303666" y="90452"/>
                  </a:moveTo>
                  <a:lnTo>
                    <a:pt x="160855" y="90452"/>
                  </a:lnTo>
                  <a:lnTo>
                    <a:pt x="131073" y="116431"/>
                  </a:lnTo>
                  <a:lnTo>
                    <a:pt x="130501" y="120602"/>
                  </a:lnTo>
                  <a:lnTo>
                    <a:pt x="303666" y="120602"/>
                  </a:lnTo>
                  <a:lnTo>
                    <a:pt x="302388" y="180904"/>
                  </a:lnTo>
                  <a:lnTo>
                    <a:pt x="332484" y="180904"/>
                  </a:lnTo>
                  <a:lnTo>
                    <a:pt x="333048" y="154195"/>
                  </a:lnTo>
                  <a:lnTo>
                    <a:pt x="426607" y="154195"/>
                  </a:lnTo>
                  <a:lnTo>
                    <a:pt x="425955" y="124045"/>
                  </a:lnTo>
                  <a:lnTo>
                    <a:pt x="333675" y="124045"/>
                  </a:lnTo>
                  <a:lnTo>
                    <a:pt x="333750" y="120602"/>
                  </a:lnTo>
                  <a:lnTo>
                    <a:pt x="331380" y="108864"/>
                  </a:lnTo>
                  <a:lnTo>
                    <a:pt x="324922" y="99280"/>
                  </a:lnTo>
                  <a:lnTo>
                    <a:pt x="315358" y="92820"/>
                  </a:lnTo>
                  <a:lnTo>
                    <a:pt x="303666" y="90452"/>
                  </a:lnTo>
                  <a:close/>
                </a:path>
                <a:path w="721360" h="721360">
                  <a:moveTo>
                    <a:pt x="631045" y="120602"/>
                  </a:moveTo>
                  <a:lnTo>
                    <a:pt x="568701" y="120602"/>
                  </a:lnTo>
                  <a:lnTo>
                    <a:pt x="570775" y="135602"/>
                  </a:lnTo>
                  <a:lnTo>
                    <a:pt x="570782" y="137009"/>
                  </a:lnTo>
                  <a:lnTo>
                    <a:pt x="571033" y="138065"/>
                  </a:lnTo>
                  <a:lnTo>
                    <a:pt x="576899" y="180904"/>
                  </a:lnTo>
                  <a:lnTo>
                    <a:pt x="607123" y="180904"/>
                  </a:lnTo>
                  <a:lnTo>
                    <a:pt x="607058" y="178115"/>
                  </a:lnTo>
                  <a:lnTo>
                    <a:pt x="606832" y="176733"/>
                  </a:lnTo>
                  <a:lnTo>
                    <a:pt x="603222" y="150753"/>
                  </a:lnTo>
                  <a:lnTo>
                    <a:pt x="638389" y="150753"/>
                  </a:lnTo>
                  <a:lnTo>
                    <a:pt x="631045" y="120602"/>
                  </a:lnTo>
                  <a:close/>
                </a:path>
                <a:path w="721360" h="721360">
                  <a:moveTo>
                    <a:pt x="568576" y="90452"/>
                  </a:moveTo>
                  <a:lnTo>
                    <a:pt x="425880" y="90452"/>
                  </a:lnTo>
                  <a:lnTo>
                    <a:pt x="395921" y="120602"/>
                  </a:lnTo>
                  <a:lnTo>
                    <a:pt x="395872" y="124045"/>
                  </a:lnTo>
                  <a:lnTo>
                    <a:pt x="425955" y="124045"/>
                  </a:lnTo>
                  <a:lnTo>
                    <a:pt x="425880" y="120602"/>
                  </a:lnTo>
                  <a:lnTo>
                    <a:pt x="599061" y="120602"/>
                  </a:lnTo>
                  <a:lnTo>
                    <a:pt x="598484" y="116432"/>
                  </a:lnTo>
                  <a:lnTo>
                    <a:pt x="595062" y="106129"/>
                  </a:lnTo>
                  <a:lnTo>
                    <a:pt x="588409" y="97892"/>
                  </a:lnTo>
                  <a:lnTo>
                    <a:pt x="579316" y="92430"/>
                  </a:lnTo>
                  <a:lnTo>
                    <a:pt x="568576" y="90452"/>
                  </a:lnTo>
                  <a:close/>
                </a:path>
                <a:path w="721360" h="721360">
                  <a:moveTo>
                    <a:pt x="601668" y="0"/>
                  </a:moveTo>
                  <a:lnTo>
                    <a:pt x="609394" y="31719"/>
                  </a:lnTo>
                  <a:lnTo>
                    <a:pt x="613370" y="32526"/>
                  </a:lnTo>
                  <a:lnTo>
                    <a:pt x="622933" y="38998"/>
                  </a:lnTo>
                  <a:lnTo>
                    <a:pt x="629385" y="48583"/>
                  </a:lnTo>
                  <a:lnTo>
                    <a:pt x="631751" y="60301"/>
                  </a:lnTo>
                  <a:lnTo>
                    <a:pt x="631751" y="120602"/>
                  </a:lnTo>
                  <a:lnTo>
                    <a:pt x="661835" y="120602"/>
                  </a:lnTo>
                  <a:lnTo>
                    <a:pt x="661835" y="60301"/>
                  </a:lnTo>
                  <a:lnTo>
                    <a:pt x="657101" y="36845"/>
                  </a:lnTo>
                  <a:lnTo>
                    <a:pt x="644198" y="17675"/>
                  </a:lnTo>
                  <a:lnTo>
                    <a:pt x="625072" y="4744"/>
                  </a:lnTo>
                  <a:lnTo>
                    <a:pt x="601668" y="0"/>
                  </a:lnTo>
                  <a:close/>
                </a:path>
                <a:path w="721360" h="721360">
                  <a:moveTo>
                    <a:pt x="609012" y="30150"/>
                  </a:moveTo>
                  <a:lnTo>
                    <a:pt x="601668" y="30150"/>
                  </a:lnTo>
                  <a:lnTo>
                    <a:pt x="609394" y="31719"/>
                  </a:lnTo>
                  <a:lnTo>
                    <a:pt x="609012" y="30150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25">
              <a:extLst>
                <a:ext uri="{FF2B5EF4-FFF2-40B4-BE49-F238E27FC236}">
                  <a16:creationId xmlns:a16="http://schemas.microsoft.com/office/drawing/2014/main" id="{CC8225F9-1508-F7B8-8876-E8CB403E858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1260" y="4291583"/>
              <a:ext cx="144780" cy="565404"/>
            </a:xfrm>
            <a:prstGeom prst="rect">
              <a:avLst/>
            </a:prstGeom>
          </p:spPr>
        </p:pic>
      </p:grpSp>
      <p:sp>
        <p:nvSpPr>
          <p:cNvPr id="47" name="object 26">
            <a:extLst>
              <a:ext uri="{FF2B5EF4-FFF2-40B4-BE49-F238E27FC236}">
                <a16:creationId xmlns:a16="http://schemas.microsoft.com/office/drawing/2014/main" id="{8EC66726-F053-5CFC-AFA6-F8EC56D4F3B3}"/>
              </a:ext>
            </a:extLst>
          </p:cNvPr>
          <p:cNvSpPr/>
          <p:nvPr/>
        </p:nvSpPr>
        <p:spPr>
          <a:xfrm>
            <a:off x="8508492" y="2046732"/>
            <a:ext cx="2330450" cy="2330450"/>
          </a:xfrm>
          <a:custGeom>
            <a:avLst/>
            <a:gdLst/>
            <a:ahLst/>
            <a:cxnLst/>
            <a:rect l="l" t="t" r="r" b="b"/>
            <a:pathLst>
              <a:path w="2330450" h="2330450">
                <a:moveTo>
                  <a:pt x="1165098" y="0"/>
                </a:moveTo>
                <a:lnTo>
                  <a:pt x="1117069" y="971"/>
                </a:lnTo>
                <a:lnTo>
                  <a:pt x="1069536" y="3861"/>
                </a:lnTo>
                <a:lnTo>
                  <a:pt x="1022534" y="8633"/>
                </a:lnTo>
                <a:lnTo>
                  <a:pt x="976102" y="15248"/>
                </a:lnTo>
                <a:lnTo>
                  <a:pt x="930277" y="23668"/>
                </a:lnTo>
                <a:lnTo>
                  <a:pt x="885097" y="33858"/>
                </a:lnTo>
                <a:lnTo>
                  <a:pt x="840599" y="45779"/>
                </a:lnTo>
                <a:lnTo>
                  <a:pt x="796820" y="59393"/>
                </a:lnTo>
                <a:lnTo>
                  <a:pt x="753798" y="74663"/>
                </a:lnTo>
                <a:lnTo>
                  <a:pt x="711571" y="91553"/>
                </a:lnTo>
                <a:lnTo>
                  <a:pt x="670175" y="110023"/>
                </a:lnTo>
                <a:lnTo>
                  <a:pt x="629649" y="130037"/>
                </a:lnTo>
                <a:lnTo>
                  <a:pt x="590030" y="151558"/>
                </a:lnTo>
                <a:lnTo>
                  <a:pt x="551354" y="174548"/>
                </a:lnTo>
                <a:lnTo>
                  <a:pt x="513661" y="198969"/>
                </a:lnTo>
                <a:lnTo>
                  <a:pt x="476987" y="224783"/>
                </a:lnTo>
                <a:lnTo>
                  <a:pt x="441370" y="251955"/>
                </a:lnTo>
                <a:lnTo>
                  <a:pt x="406847" y="280445"/>
                </a:lnTo>
                <a:lnTo>
                  <a:pt x="373455" y="310217"/>
                </a:lnTo>
                <a:lnTo>
                  <a:pt x="341233" y="341233"/>
                </a:lnTo>
                <a:lnTo>
                  <a:pt x="310217" y="373455"/>
                </a:lnTo>
                <a:lnTo>
                  <a:pt x="280445" y="406847"/>
                </a:lnTo>
                <a:lnTo>
                  <a:pt x="251955" y="441370"/>
                </a:lnTo>
                <a:lnTo>
                  <a:pt x="224783" y="476987"/>
                </a:lnTo>
                <a:lnTo>
                  <a:pt x="198969" y="513661"/>
                </a:lnTo>
                <a:lnTo>
                  <a:pt x="174548" y="551354"/>
                </a:lnTo>
                <a:lnTo>
                  <a:pt x="151558" y="590030"/>
                </a:lnTo>
                <a:lnTo>
                  <a:pt x="130037" y="629649"/>
                </a:lnTo>
                <a:lnTo>
                  <a:pt x="110023" y="670175"/>
                </a:lnTo>
                <a:lnTo>
                  <a:pt x="91553" y="711571"/>
                </a:lnTo>
                <a:lnTo>
                  <a:pt x="74663" y="753798"/>
                </a:lnTo>
                <a:lnTo>
                  <a:pt x="59393" y="796820"/>
                </a:lnTo>
                <a:lnTo>
                  <a:pt x="45779" y="840599"/>
                </a:lnTo>
                <a:lnTo>
                  <a:pt x="33858" y="885097"/>
                </a:lnTo>
                <a:lnTo>
                  <a:pt x="23668" y="930277"/>
                </a:lnTo>
                <a:lnTo>
                  <a:pt x="15248" y="976102"/>
                </a:lnTo>
                <a:lnTo>
                  <a:pt x="8633" y="1022534"/>
                </a:lnTo>
                <a:lnTo>
                  <a:pt x="3861" y="1069536"/>
                </a:lnTo>
                <a:lnTo>
                  <a:pt x="971" y="1117069"/>
                </a:lnTo>
                <a:lnTo>
                  <a:pt x="0" y="1165097"/>
                </a:lnTo>
                <a:lnTo>
                  <a:pt x="971" y="1213126"/>
                </a:lnTo>
                <a:lnTo>
                  <a:pt x="3861" y="1260659"/>
                </a:lnTo>
                <a:lnTo>
                  <a:pt x="8633" y="1307661"/>
                </a:lnTo>
                <a:lnTo>
                  <a:pt x="15248" y="1354093"/>
                </a:lnTo>
                <a:lnTo>
                  <a:pt x="23668" y="1399918"/>
                </a:lnTo>
                <a:lnTo>
                  <a:pt x="33858" y="1445098"/>
                </a:lnTo>
                <a:lnTo>
                  <a:pt x="45779" y="1489596"/>
                </a:lnTo>
                <a:lnTo>
                  <a:pt x="59393" y="1533375"/>
                </a:lnTo>
                <a:lnTo>
                  <a:pt x="74663" y="1576397"/>
                </a:lnTo>
                <a:lnTo>
                  <a:pt x="91553" y="1618624"/>
                </a:lnTo>
                <a:lnTo>
                  <a:pt x="110023" y="1660020"/>
                </a:lnTo>
                <a:lnTo>
                  <a:pt x="130037" y="1700546"/>
                </a:lnTo>
                <a:lnTo>
                  <a:pt x="151558" y="1740165"/>
                </a:lnTo>
                <a:lnTo>
                  <a:pt x="174548" y="1778841"/>
                </a:lnTo>
                <a:lnTo>
                  <a:pt x="198969" y="1816534"/>
                </a:lnTo>
                <a:lnTo>
                  <a:pt x="224783" y="1853208"/>
                </a:lnTo>
                <a:lnTo>
                  <a:pt x="251955" y="1888825"/>
                </a:lnTo>
                <a:lnTo>
                  <a:pt x="280445" y="1923348"/>
                </a:lnTo>
                <a:lnTo>
                  <a:pt x="310217" y="1956740"/>
                </a:lnTo>
                <a:lnTo>
                  <a:pt x="341233" y="1988962"/>
                </a:lnTo>
                <a:lnTo>
                  <a:pt x="373455" y="2019978"/>
                </a:lnTo>
                <a:lnTo>
                  <a:pt x="406847" y="2049750"/>
                </a:lnTo>
                <a:lnTo>
                  <a:pt x="441370" y="2078240"/>
                </a:lnTo>
                <a:lnTo>
                  <a:pt x="476987" y="2105412"/>
                </a:lnTo>
                <a:lnTo>
                  <a:pt x="513661" y="2131226"/>
                </a:lnTo>
                <a:lnTo>
                  <a:pt x="551354" y="2155647"/>
                </a:lnTo>
                <a:lnTo>
                  <a:pt x="590030" y="2178637"/>
                </a:lnTo>
                <a:lnTo>
                  <a:pt x="629649" y="2200158"/>
                </a:lnTo>
                <a:lnTo>
                  <a:pt x="670175" y="2220172"/>
                </a:lnTo>
                <a:lnTo>
                  <a:pt x="711571" y="2238642"/>
                </a:lnTo>
                <a:lnTo>
                  <a:pt x="753798" y="2255532"/>
                </a:lnTo>
                <a:lnTo>
                  <a:pt x="796820" y="2270802"/>
                </a:lnTo>
                <a:lnTo>
                  <a:pt x="840599" y="2284416"/>
                </a:lnTo>
                <a:lnTo>
                  <a:pt x="885097" y="2296337"/>
                </a:lnTo>
                <a:lnTo>
                  <a:pt x="930277" y="2306527"/>
                </a:lnTo>
                <a:lnTo>
                  <a:pt x="976102" y="2314947"/>
                </a:lnTo>
                <a:lnTo>
                  <a:pt x="1022534" y="2321562"/>
                </a:lnTo>
                <a:lnTo>
                  <a:pt x="1069536" y="2326334"/>
                </a:lnTo>
                <a:lnTo>
                  <a:pt x="1117069" y="2329224"/>
                </a:lnTo>
                <a:lnTo>
                  <a:pt x="1165098" y="2330195"/>
                </a:lnTo>
                <a:lnTo>
                  <a:pt x="1213126" y="2329224"/>
                </a:lnTo>
                <a:lnTo>
                  <a:pt x="1260659" y="2326334"/>
                </a:lnTo>
                <a:lnTo>
                  <a:pt x="1307661" y="2321562"/>
                </a:lnTo>
                <a:lnTo>
                  <a:pt x="1354093" y="2314947"/>
                </a:lnTo>
                <a:lnTo>
                  <a:pt x="1399918" y="2306527"/>
                </a:lnTo>
                <a:lnTo>
                  <a:pt x="1445098" y="2296337"/>
                </a:lnTo>
                <a:lnTo>
                  <a:pt x="1489596" y="2284416"/>
                </a:lnTo>
                <a:lnTo>
                  <a:pt x="1533375" y="2270802"/>
                </a:lnTo>
                <a:lnTo>
                  <a:pt x="1576397" y="2255532"/>
                </a:lnTo>
                <a:lnTo>
                  <a:pt x="1618624" y="2238642"/>
                </a:lnTo>
                <a:lnTo>
                  <a:pt x="1660020" y="2220172"/>
                </a:lnTo>
                <a:lnTo>
                  <a:pt x="1700546" y="2200158"/>
                </a:lnTo>
                <a:lnTo>
                  <a:pt x="1740165" y="2178637"/>
                </a:lnTo>
                <a:lnTo>
                  <a:pt x="1778841" y="2155647"/>
                </a:lnTo>
                <a:lnTo>
                  <a:pt x="1816534" y="2131226"/>
                </a:lnTo>
                <a:lnTo>
                  <a:pt x="1853208" y="2105412"/>
                </a:lnTo>
                <a:lnTo>
                  <a:pt x="1888825" y="2078240"/>
                </a:lnTo>
                <a:lnTo>
                  <a:pt x="1923348" y="2049750"/>
                </a:lnTo>
                <a:lnTo>
                  <a:pt x="1956740" y="2019978"/>
                </a:lnTo>
                <a:lnTo>
                  <a:pt x="1988962" y="1988962"/>
                </a:lnTo>
                <a:lnTo>
                  <a:pt x="2019978" y="1956740"/>
                </a:lnTo>
                <a:lnTo>
                  <a:pt x="2049750" y="1923348"/>
                </a:lnTo>
                <a:lnTo>
                  <a:pt x="2078240" y="1888825"/>
                </a:lnTo>
                <a:lnTo>
                  <a:pt x="2105412" y="1853208"/>
                </a:lnTo>
                <a:lnTo>
                  <a:pt x="2131226" y="1816534"/>
                </a:lnTo>
                <a:lnTo>
                  <a:pt x="2155647" y="1778841"/>
                </a:lnTo>
                <a:lnTo>
                  <a:pt x="2178637" y="1740165"/>
                </a:lnTo>
                <a:lnTo>
                  <a:pt x="2200158" y="1700546"/>
                </a:lnTo>
                <a:lnTo>
                  <a:pt x="2220172" y="1660020"/>
                </a:lnTo>
                <a:lnTo>
                  <a:pt x="2238642" y="1618624"/>
                </a:lnTo>
                <a:lnTo>
                  <a:pt x="2255532" y="1576397"/>
                </a:lnTo>
                <a:lnTo>
                  <a:pt x="2270802" y="1533375"/>
                </a:lnTo>
                <a:lnTo>
                  <a:pt x="2284416" y="1489596"/>
                </a:lnTo>
                <a:lnTo>
                  <a:pt x="2296337" y="1445098"/>
                </a:lnTo>
                <a:lnTo>
                  <a:pt x="2306527" y="1399918"/>
                </a:lnTo>
                <a:lnTo>
                  <a:pt x="2314947" y="1354093"/>
                </a:lnTo>
                <a:lnTo>
                  <a:pt x="2321562" y="1307661"/>
                </a:lnTo>
                <a:lnTo>
                  <a:pt x="2326334" y="1260659"/>
                </a:lnTo>
                <a:lnTo>
                  <a:pt x="2329224" y="1213126"/>
                </a:lnTo>
                <a:lnTo>
                  <a:pt x="2330196" y="1165097"/>
                </a:lnTo>
                <a:lnTo>
                  <a:pt x="2329224" y="1117069"/>
                </a:lnTo>
                <a:lnTo>
                  <a:pt x="2326334" y="1069536"/>
                </a:lnTo>
                <a:lnTo>
                  <a:pt x="2321562" y="1022534"/>
                </a:lnTo>
                <a:lnTo>
                  <a:pt x="2314947" y="976102"/>
                </a:lnTo>
                <a:lnTo>
                  <a:pt x="2306527" y="930277"/>
                </a:lnTo>
                <a:lnTo>
                  <a:pt x="2296337" y="885097"/>
                </a:lnTo>
                <a:lnTo>
                  <a:pt x="2284416" y="840599"/>
                </a:lnTo>
                <a:lnTo>
                  <a:pt x="2270802" y="796820"/>
                </a:lnTo>
                <a:lnTo>
                  <a:pt x="2255532" y="753798"/>
                </a:lnTo>
                <a:lnTo>
                  <a:pt x="2238642" y="711571"/>
                </a:lnTo>
                <a:lnTo>
                  <a:pt x="2220172" y="670175"/>
                </a:lnTo>
                <a:lnTo>
                  <a:pt x="2200158" y="629649"/>
                </a:lnTo>
                <a:lnTo>
                  <a:pt x="2178637" y="590030"/>
                </a:lnTo>
                <a:lnTo>
                  <a:pt x="2155647" y="551354"/>
                </a:lnTo>
                <a:lnTo>
                  <a:pt x="2131226" y="513661"/>
                </a:lnTo>
                <a:lnTo>
                  <a:pt x="2105412" y="476987"/>
                </a:lnTo>
                <a:lnTo>
                  <a:pt x="2078240" y="441370"/>
                </a:lnTo>
                <a:lnTo>
                  <a:pt x="2049750" y="406847"/>
                </a:lnTo>
                <a:lnTo>
                  <a:pt x="2019978" y="373455"/>
                </a:lnTo>
                <a:lnTo>
                  <a:pt x="1988962" y="341233"/>
                </a:lnTo>
                <a:lnTo>
                  <a:pt x="1956740" y="310217"/>
                </a:lnTo>
                <a:lnTo>
                  <a:pt x="1923348" y="280445"/>
                </a:lnTo>
                <a:lnTo>
                  <a:pt x="1888825" y="251955"/>
                </a:lnTo>
                <a:lnTo>
                  <a:pt x="1853208" y="224783"/>
                </a:lnTo>
                <a:lnTo>
                  <a:pt x="1816534" y="198969"/>
                </a:lnTo>
                <a:lnTo>
                  <a:pt x="1778841" y="174548"/>
                </a:lnTo>
                <a:lnTo>
                  <a:pt x="1740165" y="151558"/>
                </a:lnTo>
                <a:lnTo>
                  <a:pt x="1700546" y="130037"/>
                </a:lnTo>
                <a:lnTo>
                  <a:pt x="1660020" y="110023"/>
                </a:lnTo>
                <a:lnTo>
                  <a:pt x="1618624" y="91553"/>
                </a:lnTo>
                <a:lnTo>
                  <a:pt x="1576397" y="74663"/>
                </a:lnTo>
                <a:lnTo>
                  <a:pt x="1533375" y="59393"/>
                </a:lnTo>
                <a:lnTo>
                  <a:pt x="1489596" y="45779"/>
                </a:lnTo>
                <a:lnTo>
                  <a:pt x="1445098" y="33858"/>
                </a:lnTo>
                <a:lnTo>
                  <a:pt x="1399918" y="23668"/>
                </a:lnTo>
                <a:lnTo>
                  <a:pt x="1354093" y="15248"/>
                </a:lnTo>
                <a:lnTo>
                  <a:pt x="1307661" y="8633"/>
                </a:lnTo>
                <a:lnTo>
                  <a:pt x="1260659" y="3861"/>
                </a:lnTo>
                <a:lnTo>
                  <a:pt x="1213126" y="971"/>
                </a:lnTo>
                <a:lnTo>
                  <a:pt x="1165098" y="0"/>
                </a:lnTo>
                <a:close/>
              </a:path>
            </a:pathLst>
          </a:custGeom>
          <a:solidFill>
            <a:srgbClr val="23100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27">
            <a:extLst>
              <a:ext uri="{FF2B5EF4-FFF2-40B4-BE49-F238E27FC236}">
                <a16:creationId xmlns:a16="http://schemas.microsoft.com/office/drawing/2014/main" id="{1DF73813-DC43-6275-FB16-1885C1FE8594}"/>
              </a:ext>
            </a:extLst>
          </p:cNvPr>
          <p:cNvSpPr txBox="1"/>
          <p:nvPr/>
        </p:nvSpPr>
        <p:spPr>
          <a:xfrm>
            <a:off x="9183751" y="3765550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Footwear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9" name="object 28">
            <a:extLst>
              <a:ext uri="{FF2B5EF4-FFF2-40B4-BE49-F238E27FC236}">
                <a16:creationId xmlns:a16="http://schemas.microsoft.com/office/drawing/2014/main" id="{9ABA0136-497A-189F-7520-939EC0271520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06840" y="2348483"/>
            <a:ext cx="1408176" cy="1408176"/>
          </a:xfrm>
          <a:prstGeom prst="rect">
            <a:avLst/>
          </a:prstGeom>
        </p:spPr>
      </p:pic>
      <p:sp>
        <p:nvSpPr>
          <p:cNvPr id="50" name="object 7">
            <a:extLst>
              <a:ext uri="{FF2B5EF4-FFF2-40B4-BE49-F238E27FC236}">
                <a16:creationId xmlns:a16="http://schemas.microsoft.com/office/drawing/2014/main" id="{9C8EF7FC-1321-AD7A-70DF-ED4A27430D61}"/>
              </a:ext>
            </a:extLst>
          </p:cNvPr>
          <p:cNvSpPr/>
          <p:nvPr/>
        </p:nvSpPr>
        <p:spPr>
          <a:xfrm>
            <a:off x="4911470" y="1984217"/>
            <a:ext cx="2330450" cy="2330450"/>
          </a:xfrm>
          <a:custGeom>
            <a:avLst/>
            <a:gdLst/>
            <a:ahLst/>
            <a:cxnLst/>
            <a:rect l="l" t="t" r="r" b="b"/>
            <a:pathLst>
              <a:path w="2330450" h="2330450">
                <a:moveTo>
                  <a:pt x="1165097" y="0"/>
                </a:moveTo>
                <a:lnTo>
                  <a:pt x="1117069" y="971"/>
                </a:lnTo>
                <a:lnTo>
                  <a:pt x="1069536" y="3861"/>
                </a:lnTo>
                <a:lnTo>
                  <a:pt x="1022534" y="8633"/>
                </a:lnTo>
                <a:lnTo>
                  <a:pt x="976102" y="15248"/>
                </a:lnTo>
                <a:lnTo>
                  <a:pt x="930277" y="23668"/>
                </a:lnTo>
                <a:lnTo>
                  <a:pt x="885097" y="33858"/>
                </a:lnTo>
                <a:lnTo>
                  <a:pt x="840599" y="45779"/>
                </a:lnTo>
                <a:lnTo>
                  <a:pt x="796820" y="59393"/>
                </a:lnTo>
                <a:lnTo>
                  <a:pt x="753798" y="74663"/>
                </a:lnTo>
                <a:lnTo>
                  <a:pt x="711571" y="91553"/>
                </a:lnTo>
                <a:lnTo>
                  <a:pt x="670175" y="110023"/>
                </a:lnTo>
                <a:lnTo>
                  <a:pt x="629649" y="130037"/>
                </a:lnTo>
                <a:lnTo>
                  <a:pt x="590030" y="151558"/>
                </a:lnTo>
                <a:lnTo>
                  <a:pt x="551354" y="174548"/>
                </a:lnTo>
                <a:lnTo>
                  <a:pt x="513661" y="198969"/>
                </a:lnTo>
                <a:lnTo>
                  <a:pt x="476987" y="224783"/>
                </a:lnTo>
                <a:lnTo>
                  <a:pt x="441370" y="251955"/>
                </a:lnTo>
                <a:lnTo>
                  <a:pt x="406847" y="280445"/>
                </a:lnTo>
                <a:lnTo>
                  <a:pt x="373455" y="310217"/>
                </a:lnTo>
                <a:lnTo>
                  <a:pt x="341233" y="341233"/>
                </a:lnTo>
                <a:lnTo>
                  <a:pt x="310217" y="373455"/>
                </a:lnTo>
                <a:lnTo>
                  <a:pt x="280445" y="406847"/>
                </a:lnTo>
                <a:lnTo>
                  <a:pt x="251955" y="441370"/>
                </a:lnTo>
                <a:lnTo>
                  <a:pt x="224783" y="476987"/>
                </a:lnTo>
                <a:lnTo>
                  <a:pt x="198969" y="513661"/>
                </a:lnTo>
                <a:lnTo>
                  <a:pt x="174548" y="551354"/>
                </a:lnTo>
                <a:lnTo>
                  <a:pt x="151558" y="590030"/>
                </a:lnTo>
                <a:lnTo>
                  <a:pt x="130037" y="629649"/>
                </a:lnTo>
                <a:lnTo>
                  <a:pt x="110023" y="670175"/>
                </a:lnTo>
                <a:lnTo>
                  <a:pt x="91553" y="711571"/>
                </a:lnTo>
                <a:lnTo>
                  <a:pt x="74663" y="753798"/>
                </a:lnTo>
                <a:lnTo>
                  <a:pt x="59393" y="796820"/>
                </a:lnTo>
                <a:lnTo>
                  <a:pt x="45779" y="840599"/>
                </a:lnTo>
                <a:lnTo>
                  <a:pt x="33858" y="885097"/>
                </a:lnTo>
                <a:lnTo>
                  <a:pt x="23668" y="930277"/>
                </a:lnTo>
                <a:lnTo>
                  <a:pt x="15248" y="976102"/>
                </a:lnTo>
                <a:lnTo>
                  <a:pt x="8633" y="1022534"/>
                </a:lnTo>
                <a:lnTo>
                  <a:pt x="3861" y="1069536"/>
                </a:lnTo>
                <a:lnTo>
                  <a:pt x="971" y="1117069"/>
                </a:lnTo>
                <a:lnTo>
                  <a:pt x="0" y="1165097"/>
                </a:lnTo>
                <a:lnTo>
                  <a:pt x="971" y="1213126"/>
                </a:lnTo>
                <a:lnTo>
                  <a:pt x="3861" y="1260659"/>
                </a:lnTo>
                <a:lnTo>
                  <a:pt x="8633" y="1307661"/>
                </a:lnTo>
                <a:lnTo>
                  <a:pt x="15248" y="1354093"/>
                </a:lnTo>
                <a:lnTo>
                  <a:pt x="23668" y="1399918"/>
                </a:lnTo>
                <a:lnTo>
                  <a:pt x="33858" y="1445098"/>
                </a:lnTo>
                <a:lnTo>
                  <a:pt x="45779" y="1489596"/>
                </a:lnTo>
                <a:lnTo>
                  <a:pt x="59393" y="1533375"/>
                </a:lnTo>
                <a:lnTo>
                  <a:pt x="74663" y="1576397"/>
                </a:lnTo>
                <a:lnTo>
                  <a:pt x="91553" y="1618624"/>
                </a:lnTo>
                <a:lnTo>
                  <a:pt x="110023" y="1660020"/>
                </a:lnTo>
                <a:lnTo>
                  <a:pt x="130037" y="1700546"/>
                </a:lnTo>
                <a:lnTo>
                  <a:pt x="151558" y="1740165"/>
                </a:lnTo>
                <a:lnTo>
                  <a:pt x="174548" y="1778841"/>
                </a:lnTo>
                <a:lnTo>
                  <a:pt x="198969" y="1816534"/>
                </a:lnTo>
                <a:lnTo>
                  <a:pt x="224783" y="1853208"/>
                </a:lnTo>
                <a:lnTo>
                  <a:pt x="251955" y="1888825"/>
                </a:lnTo>
                <a:lnTo>
                  <a:pt x="280445" y="1923348"/>
                </a:lnTo>
                <a:lnTo>
                  <a:pt x="310217" y="1956740"/>
                </a:lnTo>
                <a:lnTo>
                  <a:pt x="341233" y="1988962"/>
                </a:lnTo>
                <a:lnTo>
                  <a:pt x="373455" y="2019978"/>
                </a:lnTo>
                <a:lnTo>
                  <a:pt x="406847" y="2049750"/>
                </a:lnTo>
                <a:lnTo>
                  <a:pt x="441370" y="2078240"/>
                </a:lnTo>
                <a:lnTo>
                  <a:pt x="476987" y="2105412"/>
                </a:lnTo>
                <a:lnTo>
                  <a:pt x="513661" y="2131226"/>
                </a:lnTo>
                <a:lnTo>
                  <a:pt x="551354" y="2155647"/>
                </a:lnTo>
                <a:lnTo>
                  <a:pt x="590030" y="2178637"/>
                </a:lnTo>
                <a:lnTo>
                  <a:pt x="629649" y="2200158"/>
                </a:lnTo>
                <a:lnTo>
                  <a:pt x="670175" y="2220172"/>
                </a:lnTo>
                <a:lnTo>
                  <a:pt x="711571" y="2238642"/>
                </a:lnTo>
                <a:lnTo>
                  <a:pt x="753798" y="2255532"/>
                </a:lnTo>
                <a:lnTo>
                  <a:pt x="796820" y="2270802"/>
                </a:lnTo>
                <a:lnTo>
                  <a:pt x="840599" y="2284416"/>
                </a:lnTo>
                <a:lnTo>
                  <a:pt x="885097" y="2296337"/>
                </a:lnTo>
                <a:lnTo>
                  <a:pt x="930277" y="2306527"/>
                </a:lnTo>
                <a:lnTo>
                  <a:pt x="976102" y="2314947"/>
                </a:lnTo>
                <a:lnTo>
                  <a:pt x="1022534" y="2321562"/>
                </a:lnTo>
                <a:lnTo>
                  <a:pt x="1069536" y="2326334"/>
                </a:lnTo>
                <a:lnTo>
                  <a:pt x="1117069" y="2329224"/>
                </a:lnTo>
                <a:lnTo>
                  <a:pt x="1165097" y="2330196"/>
                </a:lnTo>
                <a:lnTo>
                  <a:pt x="1213126" y="2329224"/>
                </a:lnTo>
                <a:lnTo>
                  <a:pt x="1260659" y="2326334"/>
                </a:lnTo>
                <a:lnTo>
                  <a:pt x="1307661" y="2321562"/>
                </a:lnTo>
                <a:lnTo>
                  <a:pt x="1354093" y="2314947"/>
                </a:lnTo>
                <a:lnTo>
                  <a:pt x="1399918" y="2306527"/>
                </a:lnTo>
                <a:lnTo>
                  <a:pt x="1445098" y="2296337"/>
                </a:lnTo>
                <a:lnTo>
                  <a:pt x="1489596" y="2284416"/>
                </a:lnTo>
                <a:lnTo>
                  <a:pt x="1533375" y="2270802"/>
                </a:lnTo>
                <a:lnTo>
                  <a:pt x="1576397" y="2255532"/>
                </a:lnTo>
                <a:lnTo>
                  <a:pt x="1618624" y="2238642"/>
                </a:lnTo>
                <a:lnTo>
                  <a:pt x="1660020" y="2220172"/>
                </a:lnTo>
                <a:lnTo>
                  <a:pt x="1700546" y="2200158"/>
                </a:lnTo>
                <a:lnTo>
                  <a:pt x="1740165" y="2178637"/>
                </a:lnTo>
                <a:lnTo>
                  <a:pt x="1778841" y="2155647"/>
                </a:lnTo>
                <a:lnTo>
                  <a:pt x="1816534" y="2131226"/>
                </a:lnTo>
                <a:lnTo>
                  <a:pt x="1853208" y="2105412"/>
                </a:lnTo>
                <a:lnTo>
                  <a:pt x="1888825" y="2078240"/>
                </a:lnTo>
                <a:lnTo>
                  <a:pt x="1923348" y="2049750"/>
                </a:lnTo>
                <a:lnTo>
                  <a:pt x="1956740" y="2019978"/>
                </a:lnTo>
                <a:lnTo>
                  <a:pt x="1988962" y="1988962"/>
                </a:lnTo>
                <a:lnTo>
                  <a:pt x="2019978" y="1956740"/>
                </a:lnTo>
                <a:lnTo>
                  <a:pt x="2049750" y="1923348"/>
                </a:lnTo>
                <a:lnTo>
                  <a:pt x="2078240" y="1888825"/>
                </a:lnTo>
                <a:lnTo>
                  <a:pt x="2105412" y="1853208"/>
                </a:lnTo>
                <a:lnTo>
                  <a:pt x="2131226" y="1816534"/>
                </a:lnTo>
                <a:lnTo>
                  <a:pt x="2155647" y="1778841"/>
                </a:lnTo>
                <a:lnTo>
                  <a:pt x="2178637" y="1740165"/>
                </a:lnTo>
                <a:lnTo>
                  <a:pt x="2200158" y="1700546"/>
                </a:lnTo>
                <a:lnTo>
                  <a:pt x="2220172" y="1660020"/>
                </a:lnTo>
                <a:lnTo>
                  <a:pt x="2238642" y="1618624"/>
                </a:lnTo>
                <a:lnTo>
                  <a:pt x="2255532" y="1576397"/>
                </a:lnTo>
                <a:lnTo>
                  <a:pt x="2270802" y="1533375"/>
                </a:lnTo>
                <a:lnTo>
                  <a:pt x="2284416" y="1489596"/>
                </a:lnTo>
                <a:lnTo>
                  <a:pt x="2296337" y="1445098"/>
                </a:lnTo>
                <a:lnTo>
                  <a:pt x="2306527" y="1399918"/>
                </a:lnTo>
                <a:lnTo>
                  <a:pt x="2314947" y="1354093"/>
                </a:lnTo>
                <a:lnTo>
                  <a:pt x="2321562" y="1307661"/>
                </a:lnTo>
                <a:lnTo>
                  <a:pt x="2326334" y="1260659"/>
                </a:lnTo>
                <a:lnTo>
                  <a:pt x="2329224" y="1213126"/>
                </a:lnTo>
                <a:lnTo>
                  <a:pt x="2330196" y="1165097"/>
                </a:lnTo>
                <a:lnTo>
                  <a:pt x="2329224" y="1117069"/>
                </a:lnTo>
                <a:lnTo>
                  <a:pt x="2326334" y="1069536"/>
                </a:lnTo>
                <a:lnTo>
                  <a:pt x="2321562" y="1022534"/>
                </a:lnTo>
                <a:lnTo>
                  <a:pt x="2314947" y="976102"/>
                </a:lnTo>
                <a:lnTo>
                  <a:pt x="2306527" y="930277"/>
                </a:lnTo>
                <a:lnTo>
                  <a:pt x="2296337" y="885097"/>
                </a:lnTo>
                <a:lnTo>
                  <a:pt x="2284416" y="840599"/>
                </a:lnTo>
                <a:lnTo>
                  <a:pt x="2270802" y="796820"/>
                </a:lnTo>
                <a:lnTo>
                  <a:pt x="2255532" y="753798"/>
                </a:lnTo>
                <a:lnTo>
                  <a:pt x="2238642" y="711571"/>
                </a:lnTo>
                <a:lnTo>
                  <a:pt x="2220172" y="670175"/>
                </a:lnTo>
                <a:lnTo>
                  <a:pt x="2200158" y="629649"/>
                </a:lnTo>
                <a:lnTo>
                  <a:pt x="2178637" y="590030"/>
                </a:lnTo>
                <a:lnTo>
                  <a:pt x="2155647" y="551354"/>
                </a:lnTo>
                <a:lnTo>
                  <a:pt x="2131226" y="513661"/>
                </a:lnTo>
                <a:lnTo>
                  <a:pt x="2105412" y="476987"/>
                </a:lnTo>
                <a:lnTo>
                  <a:pt x="2078240" y="441370"/>
                </a:lnTo>
                <a:lnTo>
                  <a:pt x="2049750" y="406847"/>
                </a:lnTo>
                <a:lnTo>
                  <a:pt x="2019978" y="373455"/>
                </a:lnTo>
                <a:lnTo>
                  <a:pt x="1988962" y="341233"/>
                </a:lnTo>
                <a:lnTo>
                  <a:pt x="1956740" y="310217"/>
                </a:lnTo>
                <a:lnTo>
                  <a:pt x="1923348" y="280445"/>
                </a:lnTo>
                <a:lnTo>
                  <a:pt x="1888825" y="251955"/>
                </a:lnTo>
                <a:lnTo>
                  <a:pt x="1853208" y="224783"/>
                </a:lnTo>
                <a:lnTo>
                  <a:pt x="1816534" y="198969"/>
                </a:lnTo>
                <a:lnTo>
                  <a:pt x="1778841" y="174548"/>
                </a:lnTo>
                <a:lnTo>
                  <a:pt x="1740165" y="151558"/>
                </a:lnTo>
                <a:lnTo>
                  <a:pt x="1700546" y="130037"/>
                </a:lnTo>
                <a:lnTo>
                  <a:pt x="1660020" y="110023"/>
                </a:lnTo>
                <a:lnTo>
                  <a:pt x="1618624" y="91553"/>
                </a:lnTo>
                <a:lnTo>
                  <a:pt x="1576397" y="74663"/>
                </a:lnTo>
                <a:lnTo>
                  <a:pt x="1533375" y="59393"/>
                </a:lnTo>
                <a:lnTo>
                  <a:pt x="1489596" y="45779"/>
                </a:lnTo>
                <a:lnTo>
                  <a:pt x="1445098" y="33858"/>
                </a:lnTo>
                <a:lnTo>
                  <a:pt x="1399918" y="23668"/>
                </a:lnTo>
                <a:lnTo>
                  <a:pt x="1354093" y="15248"/>
                </a:lnTo>
                <a:lnTo>
                  <a:pt x="1307661" y="8633"/>
                </a:lnTo>
                <a:lnTo>
                  <a:pt x="1260659" y="3861"/>
                </a:lnTo>
                <a:lnTo>
                  <a:pt x="1213126" y="971"/>
                </a:lnTo>
                <a:lnTo>
                  <a:pt x="1165097" y="0"/>
                </a:lnTo>
                <a:close/>
              </a:path>
            </a:pathLst>
          </a:custGeom>
          <a:solidFill>
            <a:srgbClr val="23100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FFDC4F3-8FE0-4104-ABF3-35E0F694BAB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8E3D0"/>
              </a:clrFrom>
              <a:clrTo>
                <a:srgbClr val="E8E3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3" y="2565924"/>
            <a:ext cx="1234547" cy="122692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DAAB6EB-F373-2AA3-9EA3-D9E581F03F0B}"/>
              </a:ext>
            </a:extLst>
          </p:cNvPr>
          <p:cNvSpPr txBox="1"/>
          <p:nvPr/>
        </p:nvSpPr>
        <p:spPr>
          <a:xfrm>
            <a:off x="2408903" y="565058"/>
            <a:ext cx="413446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Product Groups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7C7AD5-9FBE-977E-2406-040B1E810A88}"/>
              </a:ext>
            </a:extLst>
          </p:cNvPr>
          <p:cNvCxnSpPr>
            <a:cxnSpLocks/>
          </p:cNvCxnSpPr>
          <p:nvPr/>
        </p:nvCxnSpPr>
        <p:spPr>
          <a:xfrm>
            <a:off x="2584612" y="1175658"/>
            <a:ext cx="37970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51B36-B0E3-CA42-65F5-B4C3D13D5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59B34-C76A-4749-1778-0F2E722B9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F05837AF-F42B-940F-C5CF-4A1DB1038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3102" y="852931"/>
            <a:ext cx="51581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Why</a:t>
            </a:r>
            <a:r>
              <a:rPr sz="4000" b="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000" b="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Partner</a:t>
            </a:r>
            <a:r>
              <a:rPr sz="4000" b="0" spc="-2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0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with</a:t>
            </a:r>
            <a:r>
              <a:rPr sz="4000" b="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000" b="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Us?</a:t>
            </a:r>
            <a:endParaRPr sz="400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E81DB7FE-6BEA-E2BA-D53E-4494FEC70047}"/>
              </a:ext>
            </a:extLst>
          </p:cNvPr>
          <p:cNvSpPr txBox="1">
            <a:spLocks/>
          </p:cNvSpPr>
          <p:nvPr/>
        </p:nvSpPr>
        <p:spPr>
          <a:xfrm>
            <a:off x="10957559" y="6437976"/>
            <a:ext cx="342900" cy="2127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395">
              <a:spcBef>
                <a:spcPts val="60"/>
              </a:spcBef>
            </a:pPr>
            <a:fld id="{81D60167-4931-47E6-BA6A-407CBD079E47}" type="slidenum">
              <a:rPr lang="en-IN" smtClean="0"/>
              <a:pPr marL="112395">
                <a:spcBef>
                  <a:spcPts val="60"/>
                </a:spcBef>
              </a:pPr>
              <a:t>6</a:t>
            </a:fld>
            <a:endParaRPr lang="en-IN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06849F11-2FCF-C978-32F4-892C5B69EFEA}"/>
              </a:ext>
            </a:extLst>
          </p:cNvPr>
          <p:cNvSpPr txBox="1"/>
          <p:nvPr/>
        </p:nvSpPr>
        <p:spPr>
          <a:xfrm>
            <a:off x="1610105" y="1985010"/>
            <a:ext cx="3973195" cy="376385"/>
          </a:xfrm>
          <a:prstGeom prst="rect">
            <a:avLst/>
          </a:prstGeom>
          <a:solidFill>
            <a:srgbClr val="E8E3D0"/>
          </a:solidFill>
          <a:ln w="19811">
            <a:solidFill>
              <a:srgbClr val="DCDDD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988060">
              <a:lnSpc>
                <a:spcPct val="100000"/>
              </a:lnSpc>
              <a:spcBef>
                <a:spcPts val="775"/>
              </a:spcBef>
            </a:pPr>
            <a:r>
              <a:rPr sz="1800" b="1" spc="8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One-Stop</a:t>
            </a:r>
            <a:r>
              <a:rPr sz="1800" b="1" spc="-4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12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Shop</a:t>
            </a:r>
            <a:endParaRPr sz="1800">
              <a:solidFill>
                <a:srgbClr val="421E06"/>
              </a:solidFill>
              <a:latin typeface="Georgia" panose="02040502050405020303" pitchFamily="18" charset="0"/>
              <a:cs typeface="Trebuchet MS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F0519AB0-1C28-AE4B-693C-716AF133D7CA}"/>
              </a:ext>
            </a:extLst>
          </p:cNvPr>
          <p:cNvSpPr txBox="1"/>
          <p:nvPr/>
        </p:nvSpPr>
        <p:spPr>
          <a:xfrm>
            <a:off x="1608582" y="4082034"/>
            <a:ext cx="3973195" cy="385362"/>
          </a:xfrm>
          <a:prstGeom prst="rect">
            <a:avLst/>
          </a:prstGeom>
          <a:solidFill>
            <a:srgbClr val="E8E3D0"/>
          </a:solidFill>
          <a:ln w="19811">
            <a:solidFill>
              <a:srgbClr val="DCDDDF"/>
            </a:solidFill>
          </a:ln>
        </p:spPr>
        <p:txBody>
          <a:bodyPr vert="horz" wrap="square" lIns="0" tIns="107315" rIns="0" bIns="0" rtlCol="0">
            <a:spAutoFit/>
          </a:bodyPr>
          <a:lstStyle/>
          <a:p>
            <a:pPr marL="838200">
              <a:lnSpc>
                <a:spcPct val="100000"/>
              </a:lnSpc>
              <a:spcBef>
                <a:spcPts val="845"/>
              </a:spcBef>
            </a:pPr>
            <a:r>
              <a:rPr sz="1800" b="1" spc="7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International</a:t>
            </a:r>
            <a:r>
              <a:rPr sz="1800" b="1" spc="-2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8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Reach</a:t>
            </a:r>
            <a:endParaRPr sz="1800">
              <a:solidFill>
                <a:srgbClr val="421E06"/>
              </a:solidFill>
              <a:latin typeface="Georgia" panose="02040502050405020303" pitchFamily="18" charset="0"/>
              <a:cs typeface="Trebuchet MS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97CFD548-6BCB-E865-4963-06CF6E472250}"/>
              </a:ext>
            </a:extLst>
          </p:cNvPr>
          <p:cNvSpPr txBox="1"/>
          <p:nvPr/>
        </p:nvSpPr>
        <p:spPr>
          <a:xfrm>
            <a:off x="6570726" y="1981961"/>
            <a:ext cx="4271445" cy="396262"/>
          </a:xfrm>
          <a:prstGeom prst="rect">
            <a:avLst/>
          </a:prstGeom>
          <a:solidFill>
            <a:srgbClr val="E8E3D0"/>
          </a:solidFill>
          <a:ln w="19811">
            <a:solidFill>
              <a:srgbClr val="DCDDDF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930"/>
              </a:spcBef>
            </a:pPr>
            <a:r>
              <a:rPr sz="1800" b="1" spc="8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Sustainability</a:t>
            </a:r>
            <a:r>
              <a:rPr sz="1800" b="1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6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&amp;</a:t>
            </a:r>
            <a:r>
              <a:rPr sz="1800" b="1" spc="2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10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Responsibility</a:t>
            </a:r>
            <a:endParaRPr sz="1800" dirty="0">
              <a:solidFill>
                <a:srgbClr val="421E06"/>
              </a:solidFill>
              <a:latin typeface="Georgia" panose="02040502050405020303" pitchFamily="18" charset="0"/>
              <a:cs typeface="Trebuchet MS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B866EF4E-2930-85D0-B9DE-1699E3C86525}"/>
              </a:ext>
            </a:extLst>
          </p:cNvPr>
          <p:cNvSpPr txBox="1"/>
          <p:nvPr/>
        </p:nvSpPr>
        <p:spPr>
          <a:xfrm>
            <a:off x="6570726" y="4078985"/>
            <a:ext cx="3973195" cy="383438"/>
          </a:xfrm>
          <a:prstGeom prst="rect">
            <a:avLst/>
          </a:prstGeom>
          <a:solidFill>
            <a:srgbClr val="E8E3D0"/>
          </a:solidFill>
          <a:ln w="19811">
            <a:solidFill>
              <a:srgbClr val="DCDDDF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054100">
              <a:lnSpc>
                <a:spcPct val="100000"/>
              </a:lnSpc>
              <a:spcBef>
                <a:spcPts val="830"/>
              </a:spcBef>
            </a:pPr>
            <a:r>
              <a:rPr sz="1800" b="1" spc="12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Digital</a:t>
            </a:r>
            <a:r>
              <a:rPr sz="1800" b="1" spc="-3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11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Solutions</a:t>
            </a:r>
            <a:endParaRPr sz="1800" dirty="0">
              <a:solidFill>
                <a:srgbClr val="421E06"/>
              </a:solidFill>
              <a:latin typeface="Georgia" panose="02040502050405020303" pitchFamily="18" charset="0"/>
              <a:cs typeface="Trebuchet MS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CAA1D97D-6E81-4649-75FA-1EA07F38DC55}"/>
              </a:ext>
            </a:extLst>
          </p:cNvPr>
          <p:cNvSpPr txBox="1"/>
          <p:nvPr/>
        </p:nvSpPr>
        <p:spPr>
          <a:xfrm>
            <a:off x="6670102" y="2646680"/>
            <a:ext cx="4271443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Respect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for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the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environment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at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all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levels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of</a:t>
            </a:r>
            <a:r>
              <a:rPr sz="1400" spc="-2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the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business</a:t>
            </a:r>
          </a:p>
          <a:p>
            <a:pPr marL="299085" indent="-28702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Robust</a:t>
            </a:r>
            <a:r>
              <a:rPr sz="1400" spc="-5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quality</a:t>
            </a:r>
            <a:r>
              <a:rPr sz="1400" spc="-5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management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and</a:t>
            </a:r>
          </a:p>
          <a:p>
            <a:pPr marL="299085">
              <a:lnSpc>
                <a:spcPct val="100000"/>
              </a:lnSpc>
            </a:pP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compliance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framework</a:t>
            </a:r>
            <a:endParaRPr sz="1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289B92CC-51B0-5FE8-34B5-2FD030FD99A3}"/>
              </a:ext>
            </a:extLst>
          </p:cNvPr>
          <p:cNvSpPr txBox="1"/>
          <p:nvPr/>
        </p:nvSpPr>
        <p:spPr>
          <a:xfrm>
            <a:off x="1621281" y="4720564"/>
            <a:ext cx="4137261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2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Over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100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audited</a:t>
            </a:r>
            <a:r>
              <a:rPr sz="1400" spc="-4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factories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in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all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major </a:t>
            </a:r>
            <a:r>
              <a:rPr sz="1400" spc="-4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sourcing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markets</a:t>
            </a:r>
          </a:p>
          <a:p>
            <a:pPr marL="299085" indent="-287020">
              <a:lnSpc>
                <a:spcPct val="100000"/>
              </a:lnSpc>
              <a:spcBef>
                <a:spcPts val="133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Can</a:t>
            </a:r>
            <a:r>
              <a:rPr sz="140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handle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large</a:t>
            </a:r>
            <a:r>
              <a:rPr sz="1400" spc="-2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and</a:t>
            </a:r>
            <a:r>
              <a:rPr sz="140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small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MOQs</a:t>
            </a:r>
            <a:endParaRPr sz="1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ACBB321B-B0A9-3F2B-0576-7B5688F4F1F6}"/>
              </a:ext>
            </a:extLst>
          </p:cNvPr>
          <p:cNvSpPr txBox="1"/>
          <p:nvPr/>
        </p:nvSpPr>
        <p:spPr>
          <a:xfrm>
            <a:off x="1621282" y="2646680"/>
            <a:ext cx="4137261" cy="1003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Services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in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every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stage</a:t>
            </a:r>
            <a:r>
              <a:rPr sz="1400" spc="-5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of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the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production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process</a:t>
            </a:r>
          </a:p>
          <a:p>
            <a:pPr marL="299085" marR="245110" indent="-287020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Key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product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areas: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textiles, footwear,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home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goods.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Experienced</a:t>
            </a:r>
            <a:r>
              <a:rPr sz="1400" spc="-6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in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handling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multi-channel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business</a:t>
            </a:r>
            <a:r>
              <a:rPr sz="1400" spc="-4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requirements</a:t>
            </a:r>
            <a:endParaRPr sz="1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8458DC85-D2FE-9C37-8577-7F49EA345174}"/>
              </a:ext>
            </a:extLst>
          </p:cNvPr>
          <p:cNvSpPr txBox="1"/>
          <p:nvPr/>
        </p:nvSpPr>
        <p:spPr>
          <a:xfrm>
            <a:off x="6581902" y="4762880"/>
            <a:ext cx="4271444" cy="100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Virtual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product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platform;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trader </a:t>
            </a:r>
            <a:r>
              <a:rPr sz="140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documentation</a:t>
            </a:r>
            <a:r>
              <a:rPr sz="1400" spc="-5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service;</a:t>
            </a:r>
            <a:r>
              <a:rPr sz="1400" spc="-6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vendor</a:t>
            </a:r>
            <a:r>
              <a:rPr sz="1400" spc="-4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payment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services;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iSmart,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tSmart,</a:t>
            </a:r>
            <a:r>
              <a:rPr sz="1400" spc="-5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cSmart</a:t>
            </a:r>
            <a:endParaRPr sz="1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  <a:p>
            <a:pPr marL="299085" indent="-28702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Efficient,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cost-effective </a:t>
            </a:r>
            <a:r>
              <a:rPr sz="140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and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less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280718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B11FD-EF7C-EB80-A51E-432EE675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17F91-4D3F-6DD1-1442-1D1C1521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556D93C-3DBF-A750-002B-F82D047C4BE9}"/>
              </a:ext>
            </a:extLst>
          </p:cNvPr>
          <p:cNvSpPr/>
          <p:nvPr/>
        </p:nvSpPr>
        <p:spPr>
          <a:xfrm>
            <a:off x="4174235" y="4351020"/>
            <a:ext cx="1511935" cy="1511935"/>
          </a:xfrm>
          <a:custGeom>
            <a:avLst/>
            <a:gdLst/>
            <a:ahLst/>
            <a:cxnLst/>
            <a:rect l="l" t="t" r="r" b="b"/>
            <a:pathLst>
              <a:path w="1511935" h="1511935">
                <a:moveTo>
                  <a:pt x="755903" y="0"/>
                </a:moveTo>
                <a:lnTo>
                  <a:pt x="708102" y="1487"/>
                </a:lnTo>
                <a:lnTo>
                  <a:pt x="661089" y="5889"/>
                </a:lnTo>
                <a:lnTo>
                  <a:pt x="614956" y="13119"/>
                </a:lnTo>
                <a:lnTo>
                  <a:pt x="569789" y="23087"/>
                </a:lnTo>
                <a:lnTo>
                  <a:pt x="525677" y="35705"/>
                </a:lnTo>
                <a:lnTo>
                  <a:pt x="482709" y="50884"/>
                </a:lnTo>
                <a:lnTo>
                  <a:pt x="440974" y="68535"/>
                </a:lnTo>
                <a:lnTo>
                  <a:pt x="400560" y="88570"/>
                </a:lnTo>
                <a:lnTo>
                  <a:pt x="361556" y="110901"/>
                </a:lnTo>
                <a:lnTo>
                  <a:pt x="324050" y="135439"/>
                </a:lnTo>
                <a:lnTo>
                  <a:pt x="288131" y="162095"/>
                </a:lnTo>
                <a:lnTo>
                  <a:pt x="253888" y="190781"/>
                </a:lnTo>
                <a:lnTo>
                  <a:pt x="221408" y="221408"/>
                </a:lnTo>
                <a:lnTo>
                  <a:pt x="190781" y="253888"/>
                </a:lnTo>
                <a:lnTo>
                  <a:pt x="162095" y="288131"/>
                </a:lnTo>
                <a:lnTo>
                  <a:pt x="135439" y="324050"/>
                </a:lnTo>
                <a:lnTo>
                  <a:pt x="110901" y="361556"/>
                </a:lnTo>
                <a:lnTo>
                  <a:pt x="88570" y="400560"/>
                </a:lnTo>
                <a:lnTo>
                  <a:pt x="68535" y="440974"/>
                </a:lnTo>
                <a:lnTo>
                  <a:pt x="50884" y="482709"/>
                </a:lnTo>
                <a:lnTo>
                  <a:pt x="35705" y="525677"/>
                </a:lnTo>
                <a:lnTo>
                  <a:pt x="23087" y="569789"/>
                </a:lnTo>
                <a:lnTo>
                  <a:pt x="13119" y="614956"/>
                </a:lnTo>
                <a:lnTo>
                  <a:pt x="5889" y="661089"/>
                </a:lnTo>
                <a:lnTo>
                  <a:pt x="1487" y="708102"/>
                </a:lnTo>
                <a:lnTo>
                  <a:pt x="0" y="755903"/>
                </a:lnTo>
                <a:lnTo>
                  <a:pt x="1487" y="803705"/>
                </a:lnTo>
                <a:lnTo>
                  <a:pt x="5889" y="850718"/>
                </a:lnTo>
                <a:lnTo>
                  <a:pt x="13119" y="896851"/>
                </a:lnTo>
                <a:lnTo>
                  <a:pt x="23087" y="942018"/>
                </a:lnTo>
                <a:lnTo>
                  <a:pt x="35705" y="986130"/>
                </a:lnTo>
                <a:lnTo>
                  <a:pt x="50884" y="1029098"/>
                </a:lnTo>
                <a:lnTo>
                  <a:pt x="68535" y="1070833"/>
                </a:lnTo>
                <a:lnTo>
                  <a:pt x="88570" y="1111247"/>
                </a:lnTo>
                <a:lnTo>
                  <a:pt x="110901" y="1150251"/>
                </a:lnTo>
                <a:lnTo>
                  <a:pt x="135439" y="1187757"/>
                </a:lnTo>
                <a:lnTo>
                  <a:pt x="162095" y="1223676"/>
                </a:lnTo>
                <a:lnTo>
                  <a:pt x="190781" y="1257919"/>
                </a:lnTo>
                <a:lnTo>
                  <a:pt x="221408" y="1290399"/>
                </a:lnTo>
                <a:lnTo>
                  <a:pt x="253888" y="1321026"/>
                </a:lnTo>
                <a:lnTo>
                  <a:pt x="288131" y="1349712"/>
                </a:lnTo>
                <a:lnTo>
                  <a:pt x="324050" y="1376368"/>
                </a:lnTo>
                <a:lnTo>
                  <a:pt x="361556" y="1400906"/>
                </a:lnTo>
                <a:lnTo>
                  <a:pt x="400560" y="1423237"/>
                </a:lnTo>
                <a:lnTo>
                  <a:pt x="440974" y="1443272"/>
                </a:lnTo>
                <a:lnTo>
                  <a:pt x="482709" y="1460923"/>
                </a:lnTo>
                <a:lnTo>
                  <a:pt x="525677" y="1476102"/>
                </a:lnTo>
                <a:lnTo>
                  <a:pt x="569789" y="1488720"/>
                </a:lnTo>
                <a:lnTo>
                  <a:pt x="614956" y="1498688"/>
                </a:lnTo>
                <a:lnTo>
                  <a:pt x="661089" y="1505918"/>
                </a:lnTo>
                <a:lnTo>
                  <a:pt x="708102" y="1510320"/>
                </a:lnTo>
                <a:lnTo>
                  <a:pt x="755903" y="1511807"/>
                </a:lnTo>
                <a:lnTo>
                  <a:pt x="803705" y="1510320"/>
                </a:lnTo>
                <a:lnTo>
                  <a:pt x="850718" y="1505918"/>
                </a:lnTo>
                <a:lnTo>
                  <a:pt x="896851" y="1498688"/>
                </a:lnTo>
                <a:lnTo>
                  <a:pt x="942018" y="1488720"/>
                </a:lnTo>
                <a:lnTo>
                  <a:pt x="986130" y="1476102"/>
                </a:lnTo>
                <a:lnTo>
                  <a:pt x="1029098" y="1460923"/>
                </a:lnTo>
                <a:lnTo>
                  <a:pt x="1070833" y="1443272"/>
                </a:lnTo>
                <a:lnTo>
                  <a:pt x="1111247" y="1423237"/>
                </a:lnTo>
                <a:lnTo>
                  <a:pt x="1150251" y="1400906"/>
                </a:lnTo>
                <a:lnTo>
                  <a:pt x="1187757" y="1376368"/>
                </a:lnTo>
                <a:lnTo>
                  <a:pt x="1223676" y="1349712"/>
                </a:lnTo>
                <a:lnTo>
                  <a:pt x="1257919" y="1321026"/>
                </a:lnTo>
                <a:lnTo>
                  <a:pt x="1290399" y="1290399"/>
                </a:lnTo>
                <a:lnTo>
                  <a:pt x="1321026" y="1257919"/>
                </a:lnTo>
                <a:lnTo>
                  <a:pt x="1349712" y="1223676"/>
                </a:lnTo>
                <a:lnTo>
                  <a:pt x="1376368" y="1187757"/>
                </a:lnTo>
                <a:lnTo>
                  <a:pt x="1400906" y="1150251"/>
                </a:lnTo>
                <a:lnTo>
                  <a:pt x="1423237" y="1111247"/>
                </a:lnTo>
                <a:lnTo>
                  <a:pt x="1443272" y="1070833"/>
                </a:lnTo>
                <a:lnTo>
                  <a:pt x="1460923" y="1029098"/>
                </a:lnTo>
                <a:lnTo>
                  <a:pt x="1476102" y="986130"/>
                </a:lnTo>
                <a:lnTo>
                  <a:pt x="1488720" y="942018"/>
                </a:lnTo>
                <a:lnTo>
                  <a:pt x="1498688" y="896851"/>
                </a:lnTo>
                <a:lnTo>
                  <a:pt x="1505918" y="850718"/>
                </a:lnTo>
                <a:lnTo>
                  <a:pt x="1510320" y="803705"/>
                </a:lnTo>
                <a:lnTo>
                  <a:pt x="1511808" y="755903"/>
                </a:lnTo>
                <a:lnTo>
                  <a:pt x="1510320" y="708102"/>
                </a:lnTo>
                <a:lnTo>
                  <a:pt x="1505918" y="661089"/>
                </a:lnTo>
                <a:lnTo>
                  <a:pt x="1498688" y="614956"/>
                </a:lnTo>
                <a:lnTo>
                  <a:pt x="1488720" y="569789"/>
                </a:lnTo>
                <a:lnTo>
                  <a:pt x="1476102" y="525677"/>
                </a:lnTo>
                <a:lnTo>
                  <a:pt x="1460923" y="482709"/>
                </a:lnTo>
                <a:lnTo>
                  <a:pt x="1443272" y="440974"/>
                </a:lnTo>
                <a:lnTo>
                  <a:pt x="1423237" y="400560"/>
                </a:lnTo>
                <a:lnTo>
                  <a:pt x="1400906" y="361556"/>
                </a:lnTo>
                <a:lnTo>
                  <a:pt x="1376368" y="324050"/>
                </a:lnTo>
                <a:lnTo>
                  <a:pt x="1349712" y="288131"/>
                </a:lnTo>
                <a:lnTo>
                  <a:pt x="1321026" y="253888"/>
                </a:lnTo>
                <a:lnTo>
                  <a:pt x="1290399" y="221408"/>
                </a:lnTo>
                <a:lnTo>
                  <a:pt x="1257919" y="190781"/>
                </a:lnTo>
                <a:lnTo>
                  <a:pt x="1223676" y="162095"/>
                </a:lnTo>
                <a:lnTo>
                  <a:pt x="1187757" y="135439"/>
                </a:lnTo>
                <a:lnTo>
                  <a:pt x="1150251" y="110901"/>
                </a:lnTo>
                <a:lnTo>
                  <a:pt x="1111247" y="88570"/>
                </a:lnTo>
                <a:lnTo>
                  <a:pt x="1070833" y="68535"/>
                </a:lnTo>
                <a:lnTo>
                  <a:pt x="1029098" y="50884"/>
                </a:lnTo>
                <a:lnTo>
                  <a:pt x="986130" y="35705"/>
                </a:lnTo>
                <a:lnTo>
                  <a:pt x="942018" y="23087"/>
                </a:lnTo>
                <a:lnTo>
                  <a:pt x="896851" y="13119"/>
                </a:lnTo>
                <a:lnTo>
                  <a:pt x="850718" y="5889"/>
                </a:lnTo>
                <a:lnTo>
                  <a:pt x="803705" y="1487"/>
                </a:lnTo>
                <a:lnTo>
                  <a:pt x="755903" y="0"/>
                </a:lnTo>
                <a:close/>
              </a:path>
            </a:pathLst>
          </a:custGeom>
          <a:solidFill>
            <a:srgbClr val="D9D9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FB3CC83-7C66-9BB6-1088-4DAEF39C0CD2}"/>
              </a:ext>
            </a:extLst>
          </p:cNvPr>
          <p:cNvSpPr/>
          <p:nvPr/>
        </p:nvSpPr>
        <p:spPr>
          <a:xfrm>
            <a:off x="615695" y="4335779"/>
            <a:ext cx="1513840" cy="1511935"/>
          </a:xfrm>
          <a:custGeom>
            <a:avLst/>
            <a:gdLst/>
            <a:ahLst/>
            <a:cxnLst/>
            <a:rect l="l" t="t" r="r" b="b"/>
            <a:pathLst>
              <a:path w="1513839" h="1511935">
                <a:moveTo>
                  <a:pt x="756666" y="0"/>
                </a:moveTo>
                <a:lnTo>
                  <a:pt x="708813" y="1487"/>
                </a:lnTo>
                <a:lnTo>
                  <a:pt x="661751" y="5889"/>
                </a:lnTo>
                <a:lnTo>
                  <a:pt x="615569" y="13119"/>
                </a:lnTo>
                <a:lnTo>
                  <a:pt x="570355" y="23087"/>
                </a:lnTo>
                <a:lnTo>
                  <a:pt x="526198" y="35705"/>
                </a:lnTo>
                <a:lnTo>
                  <a:pt x="483186" y="50884"/>
                </a:lnTo>
                <a:lnTo>
                  <a:pt x="441409" y="68535"/>
                </a:lnTo>
                <a:lnTo>
                  <a:pt x="400954" y="88570"/>
                </a:lnTo>
                <a:lnTo>
                  <a:pt x="361910" y="110901"/>
                </a:lnTo>
                <a:lnTo>
                  <a:pt x="324367" y="135439"/>
                </a:lnTo>
                <a:lnTo>
                  <a:pt x="288412" y="162095"/>
                </a:lnTo>
                <a:lnTo>
                  <a:pt x="254134" y="190781"/>
                </a:lnTo>
                <a:lnTo>
                  <a:pt x="221622" y="221408"/>
                </a:lnTo>
                <a:lnTo>
                  <a:pt x="190965" y="253888"/>
                </a:lnTo>
                <a:lnTo>
                  <a:pt x="162251" y="288131"/>
                </a:lnTo>
                <a:lnTo>
                  <a:pt x="135569" y="324050"/>
                </a:lnTo>
                <a:lnTo>
                  <a:pt x="111008" y="361556"/>
                </a:lnTo>
                <a:lnTo>
                  <a:pt x="88655" y="400560"/>
                </a:lnTo>
                <a:lnTo>
                  <a:pt x="68600" y="440974"/>
                </a:lnTo>
                <a:lnTo>
                  <a:pt x="50932" y="482709"/>
                </a:lnTo>
                <a:lnTo>
                  <a:pt x="35739" y="525677"/>
                </a:lnTo>
                <a:lnTo>
                  <a:pt x="23109" y="569789"/>
                </a:lnTo>
                <a:lnTo>
                  <a:pt x="13131" y="614956"/>
                </a:lnTo>
                <a:lnTo>
                  <a:pt x="5895" y="661089"/>
                </a:lnTo>
                <a:lnTo>
                  <a:pt x="1488" y="708102"/>
                </a:lnTo>
                <a:lnTo>
                  <a:pt x="0" y="755904"/>
                </a:lnTo>
                <a:lnTo>
                  <a:pt x="1488" y="803705"/>
                </a:lnTo>
                <a:lnTo>
                  <a:pt x="5895" y="850718"/>
                </a:lnTo>
                <a:lnTo>
                  <a:pt x="13131" y="896851"/>
                </a:lnTo>
                <a:lnTo>
                  <a:pt x="23109" y="942018"/>
                </a:lnTo>
                <a:lnTo>
                  <a:pt x="35739" y="986130"/>
                </a:lnTo>
                <a:lnTo>
                  <a:pt x="50932" y="1029098"/>
                </a:lnTo>
                <a:lnTo>
                  <a:pt x="68600" y="1070833"/>
                </a:lnTo>
                <a:lnTo>
                  <a:pt x="88655" y="1111247"/>
                </a:lnTo>
                <a:lnTo>
                  <a:pt x="111008" y="1150251"/>
                </a:lnTo>
                <a:lnTo>
                  <a:pt x="135569" y="1187757"/>
                </a:lnTo>
                <a:lnTo>
                  <a:pt x="162251" y="1223676"/>
                </a:lnTo>
                <a:lnTo>
                  <a:pt x="190965" y="1257919"/>
                </a:lnTo>
                <a:lnTo>
                  <a:pt x="221622" y="1290399"/>
                </a:lnTo>
                <a:lnTo>
                  <a:pt x="254134" y="1321026"/>
                </a:lnTo>
                <a:lnTo>
                  <a:pt x="288412" y="1349712"/>
                </a:lnTo>
                <a:lnTo>
                  <a:pt x="324367" y="1376368"/>
                </a:lnTo>
                <a:lnTo>
                  <a:pt x="361910" y="1400906"/>
                </a:lnTo>
                <a:lnTo>
                  <a:pt x="400954" y="1423237"/>
                </a:lnTo>
                <a:lnTo>
                  <a:pt x="441409" y="1443272"/>
                </a:lnTo>
                <a:lnTo>
                  <a:pt x="483186" y="1460923"/>
                </a:lnTo>
                <a:lnTo>
                  <a:pt x="526198" y="1476102"/>
                </a:lnTo>
                <a:lnTo>
                  <a:pt x="570355" y="1488720"/>
                </a:lnTo>
                <a:lnTo>
                  <a:pt x="615569" y="1498688"/>
                </a:lnTo>
                <a:lnTo>
                  <a:pt x="661751" y="1505918"/>
                </a:lnTo>
                <a:lnTo>
                  <a:pt x="708813" y="1510320"/>
                </a:lnTo>
                <a:lnTo>
                  <a:pt x="756666" y="1511808"/>
                </a:lnTo>
                <a:lnTo>
                  <a:pt x="804525" y="1510320"/>
                </a:lnTo>
                <a:lnTo>
                  <a:pt x="851592" y="1505918"/>
                </a:lnTo>
                <a:lnTo>
                  <a:pt x="897779" y="1498688"/>
                </a:lnTo>
                <a:lnTo>
                  <a:pt x="942997" y="1488720"/>
                </a:lnTo>
                <a:lnTo>
                  <a:pt x="987157" y="1476102"/>
                </a:lnTo>
                <a:lnTo>
                  <a:pt x="1030171" y="1460923"/>
                </a:lnTo>
                <a:lnTo>
                  <a:pt x="1071950" y="1443272"/>
                </a:lnTo>
                <a:lnTo>
                  <a:pt x="1112405" y="1423237"/>
                </a:lnTo>
                <a:lnTo>
                  <a:pt x="1151449" y="1400906"/>
                </a:lnTo>
                <a:lnTo>
                  <a:pt x="1188992" y="1376368"/>
                </a:lnTo>
                <a:lnTo>
                  <a:pt x="1224946" y="1349712"/>
                </a:lnTo>
                <a:lnTo>
                  <a:pt x="1259222" y="1321026"/>
                </a:lnTo>
                <a:lnTo>
                  <a:pt x="1291732" y="1290399"/>
                </a:lnTo>
                <a:lnTo>
                  <a:pt x="1322388" y="1257919"/>
                </a:lnTo>
                <a:lnTo>
                  <a:pt x="1351099" y="1223676"/>
                </a:lnTo>
                <a:lnTo>
                  <a:pt x="1377779" y="1187757"/>
                </a:lnTo>
                <a:lnTo>
                  <a:pt x="1402338" y="1150251"/>
                </a:lnTo>
                <a:lnTo>
                  <a:pt x="1424688" y="1111247"/>
                </a:lnTo>
                <a:lnTo>
                  <a:pt x="1444741" y="1070833"/>
                </a:lnTo>
                <a:lnTo>
                  <a:pt x="1462407" y="1029098"/>
                </a:lnTo>
                <a:lnTo>
                  <a:pt x="1477598" y="986130"/>
                </a:lnTo>
                <a:lnTo>
                  <a:pt x="1490226" y="942018"/>
                </a:lnTo>
                <a:lnTo>
                  <a:pt x="1500202" y="896851"/>
                </a:lnTo>
                <a:lnTo>
                  <a:pt x="1507437" y="850718"/>
                </a:lnTo>
                <a:lnTo>
                  <a:pt x="1511843" y="803705"/>
                </a:lnTo>
                <a:lnTo>
                  <a:pt x="1513332" y="755904"/>
                </a:lnTo>
                <a:lnTo>
                  <a:pt x="1511843" y="708102"/>
                </a:lnTo>
                <a:lnTo>
                  <a:pt x="1507437" y="661089"/>
                </a:lnTo>
                <a:lnTo>
                  <a:pt x="1500202" y="614956"/>
                </a:lnTo>
                <a:lnTo>
                  <a:pt x="1490226" y="569789"/>
                </a:lnTo>
                <a:lnTo>
                  <a:pt x="1477598" y="525677"/>
                </a:lnTo>
                <a:lnTo>
                  <a:pt x="1462407" y="482709"/>
                </a:lnTo>
                <a:lnTo>
                  <a:pt x="1444741" y="440974"/>
                </a:lnTo>
                <a:lnTo>
                  <a:pt x="1424688" y="400560"/>
                </a:lnTo>
                <a:lnTo>
                  <a:pt x="1402338" y="361556"/>
                </a:lnTo>
                <a:lnTo>
                  <a:pt x="1377779" y="324050"/>
                </a:lnTo>
                <a:lnTo>
                  <a:pt x="1351099" y="288131"/>
                </a:lnTo>
                <a:lnTo>
                  <a:pt x="1322388" y="253888"/>
                </a:lnTo>
                <a:lnTo>
                  <a:pt x="1291732" y="221408"/>
                </a:lnTo>
                <a:lnTo>
                  <a:pt x="1259222" y="190781"/>
                </a:lnTo>
                <a:lnTo>
                  <a:pt x="1224946" y="162095"/>
                </a:lnTo>
                <a:lnTo>
                  <a:pt x="1188992" y="135439"/>
                </a:lnTo>
                <a:lnTo>
                  <a:pt x="1151449" y="110901"/>
                </a:lnTo>
                <a:lnTo>
                  <a:pt x="1112405" y="88570"/>
                </a:lnTo>
                <a:lnTo>
                  <a:pt x="1071950" y="68535"/>
                </a:lnTo>
                <a:lnTo>
                  <a:pt x="1030171" y="50884"/>
                </a:lnTo>
                <a:lnTo>
                  <a:pt x="987157" y="35705"/>
                </a:lnTo>
                <a:lnTo>
                  <a:pt x="942997" y="23087"/>
                </a:lnTo>
                <a:lnTo>
                  <a:pt x="897779" y="13119"/>
                </a:lnTo>
                <a:lnTo>
                  <a:pt x="851592" y="5889"/>
                </a:lnTo>
                <a:lnTo>
                  <a:pt x="804525" y="1487"/>
                </a:lnTo>
                <a:lnTo>
                  <a:pt x="756666" y="0"/>
                </a:lnTo>
                <a:close/>
              </a:path>
            </a:pathLst>
          </a:custGeom>
          <a:solidFill>
            <a:srgbClr val="23100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E659C69-0F63-632D-FED7-F980D71A04FB}"/>
              </a:ext>
            </a:extLst>
          </p:cNvPr>
          <p:cNvSpPr txBox="1"/>
          <p:nvPr/>
        </p:nvSpPr>
        <p:spPr>
          <a:xfrm>
            <a:off x="10467847" y="4660138"/>
            <a:ext cx="1483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Example</a:t>
            </a:r>
            <a:r>
              <a:rPr sz="1600" spc="-2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tools: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0627D56-21BA-E467-9A78-E1C4694746E7}"/>
              </a:ext>
            </a:extLst>
          </p:cNvPr>
          <p:cNvSpPr txBox="1"/>
          <p:nvPr/>
        </p:nvSpPr>
        <p:spPr>
          <a:xfrm>
            <a:off x="10467847" y="4903673"/>
            <a:ext cx="142049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Higg</a:t>
            </a:r>
            <a:r>
              <a:rPr sz="1600" spc="-7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FEM</a:t>
            </a:r>
            <a:endParaRPr sz="1600" dirty="0">
              <a:latin typeface="Lucida Sans Unicode"/>
              <a:cs typeface="Lucida Sans Unicode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amfori</a:t>
            </a:r>
            <a:r>
              <a:rPr sz="1600" spc="-4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BEPI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97F633D-2FE3-5109-B9BB-086382599CB9}"/>
              </a:ext>
            </a:extLst>
          </p:cNvPr>
          <p:cNvSpPr/>
          <p:nvPr/>
        </p:nvSpPr>
        <p:spPr>
          <a:xfrm>
            <a:off x="609600" y="2354579"/>
            <a:ext cx="1513840" cy="1511935"/>
          </a:xfrm>
          <a:custGeom>
            <a:avLst/>
            <a:gdLst/>
            <a:ahLst/>
            <a:cxnLst/>
            <a:rect l="l" t="t" r="r" b="b"/>
            <a:pathLst>
              <a:path w="1513839" h="1511935">
                <a:moveTo>
                  <a:pt x="756666" y="0"/>
                </a:moveTo>
                <a:lnTo>
                  <a:pt x="708813" y="1487"/>
                </a:lnTo>
                <a:lnTo>
                  <a:pt x="661751" y="5889"/>
                </a:lnTo>
                <a:lnTo>
                  <a:pt x="615569" y="13119"/>
                </a:lnTo>
                <a:lnTo>
                  <a:pt x="570355" y="23087"/>
                </a:lnTo>
                <a:lnTo>
                  <a:pt x="526198" y="35705"/>
                </a:lnTo>
                <a:lnTo>
                  <a:pt x="483186" y="50884"/>
                </a:lnTo>
                <a:lnTo>
                  <a:pt x="441409" y="68535"/>
                </a:lnTo>
                <a:lnTo>
                  <a:pt x="400954" y="88570"/>
                </a:lnTo>
                <a:lnTo>
                  <a:pt x="361910" y="110901"/>
                </a:lnTo>
                <a:lnTo>
                  <a:pt x="324367" y="135439"/>
                </a:lnTo>
                <a:lnTo>
                  <a:pt x="288412" y="162095"/>
                </a:lnTo>
                <a:lnTo>
                  <a:pt x="254134" y="190781"/>
                </a:lnTo>
                <a:lnTo>
                  <a:pt x="221622" y="221408"/>
                </a:lnTo>
                <a:lnTo>
                  <a:pt x="190965" y="253888"/>
                </a:lnTo>
                <a:lnTo>
                  <a:pt x="162251" y="288131"/>
                </a:lnTo>
                <a:lnTo>
                  <a:pt x="135569" y="324050"/>
                </a:lnTo>
                <a:lnTo>
                  <a:pt x="111008" y="361556"/>
                </a:lnTo>
                <a:lnTo>
                  <a:pt x="88655" y="400560"/>
                </a:lnTo>
                <a:lnTo>
                  <a:pt x="68600" y="440974"/>
                </a:lnTo>
                <a:lnTo>
                  <a:pt x="50932" y="482709"/>
                </a:lnTo>
                <a:lnTo>
                  <a:pt x="35739" y="525677"/>
                </a:lnTo>
                <a:lnTo>
                  <a:pt x="23109" y="569789"/>
                </a:lnTo>
                <a:lnTo>
                  <a:pt x="13131" y="614956"/>
                </a:lnTo>
                <a:lnTo>
                  <a:pt x="5895" y="661089"/>
                </a:lnTo>
                <a:lnTo>
                  <a:pt x="1488" y="708102"/>
                </a:lnTo>
                <a:lnTo>
                  <a:pt x="0" y="755904"/>
                </a:lnTo>
                <a:lnTo>
                  <a:pt x="1488" y="803705"/>
                </a:lnTo>
                <a:lnTo>
                  <a:pt x="5895" y="850718"/>
                </a:lnTo>
                <a:lnTo>
                  <a:pt x="13131" y="896851"/>
                </a:lnTo>
                <a:lnTo>
                  <a:pt x="23109" y="942018"/>
                </a:lnTo>
                <a:lnTo>
                  <a:pt x="35739" y="986130"/>
                </a:lnTo>
                <a:lnTo>
                  <a:pt x="50932" y="1029098"/>
                </a:lnTo>
                <a:lnTo>
                  <a:pt x="68600" y="1070833"/>
                </a:lnTo>
                <a:lnTo>
                  <a:pt x="88655" y="1111247"/>
                </a:lnTo>
                <a:lnTo>
                  <a:pt x="111008" y="1150251"/>
                </a:lnTo>
                <a:lnTo>
                  <a:pt x="135569" y="1187757"/>
                </a:lnTo>
                <a:lnTo>
                  <a:pt x="162251" y="1223676"/>
                </a:lnTo>
                <a:lnTo>
                  <a:pt x="190965" y="1257919"/>
                </a:lnTo>
                <a:lnTo>
                  <a:pt x="221622" y="1290399"/>
                </a:lnTo>
                <a:lnTo>
                  <a:pt x="254134" y="1321026"/>
                </a:lnTo>
                <a:lnTo>
                  <a:pt x="288412" y="1349712"/>
                </a:lnTo>
                <a:lnTo>
                  <a:pt x="324367" y="1376368"/>
                </a:lnTo>
                <a:lnTo>
                  <a:pt x="361910" y="1400906"/>
                </a:lnTo>
                <a:lnTo>
                  <a:pt x="400954" y="1423237"/>
                </a:lnTo>
                <a:lnTo>
                  <a:pt x="441409" y="1443272"/>
                </a:lnTo>
                <a:lnTo>
                  <a:pt x="483186" y="1460923"/>
                </a:lnTo>
                <a:lnTo>
                  <a:pt x="526198" y="1476102"/>
                </a:lnTo>
                <a:lnTo>
                  <a:pt x="570355" y="1488720"/>
                </a:lnTo>
                <a:lnTo>
                  <a:pt x="615569" y="1498688"/>
                </a:lnTo>
                <a:lnTo>
                  <a:pt x="661751" y="1505918"/>
                </a:lnTo>
                <a:lnTo>
                  <a:pt x="708813" y="1510320"/>
                </a:lnTo>
                <a:lnTo>
                  <a:pt x="756666" y="1511808"/>
                </a:lnTo>
                <a:lnTo>
                  <a:pt x="804525" y="1510320"/>
                </a:lnTo>
                <a:lnTo>
                  <a:pt x="851592" y="1505918"/>
                </a:lnTo>
                <a:lnTo>
                  <a:pt x="897779" y="1498688"/>
                </a:lnTo>
                <a:lnTo>
                  <a:pt x="942997" y="1488720"/>
                </a:lnTo>
                <a:lnTo>
                  <a:pt x="987157" y="1476102"/>
                </a:lnTo>
                <a:lnTo>
                  <a:pt x="1030171" y="1460923"/>
                </a:lnTo>
                <a:lnTo>
                  <a:pt x="1071950" y="1443272"/>
                </a:lnTo>
                <a:lnTo>
                  <a:pt x="1112405" y="1423237"/>
                </a:lnTo>
                <a:lnTo>
                  <a:pt x="1151449" y="1400906"/>
                </a:lnTo>
                <a:lnTo>
                  <a:pt x="1188992" y="1376368"/>
                </a:lnTo>
                <a:lnTo>
                  <a:pt x="1224946" y="1349712"/>
                </a:lnTo>
                <a:lnTo>
                  <a:pt x="1259222" y="1321026"/>
                </a:lnTo>
                <a:lnTo>
                  <a:pt x="1291732" y="1290399"/>
                </a:lnTo>
                <a:lnTo>
                  <a:pt x="1322388" y="1257919"/>
                </a:lnTo>
                <a:lnTo>
                  <a:pt x="1351099" y="1223676"/>
                </a:lnTo>
                <a:lnTo>
                  <a:pt x="1377779" y="1187757"/>
                </a:lnTo>
                <a:lnTo>
                  <a:pt x="1402338" y="1150251"/>
                </a:lnTo>
                <a:lnTo>
                  <a:pt x="1424688" y="1111247"/>
                </a:lnTo>
                <a:lnTo>
                  <a:pt x="1444741" y="1070833"/>
                </a:lnTo>
                <a:lnTo>
                  <a:pt x="1462407" y="1029098"/>
                </a:lnTo>
                <a:lnTo>
                  <a:pt x="1477598" y="986130"/>
                </a:lnTo>
                <a:lnTo>
                  <a:pt x="1490226" y="942018"/>
                </a:lnTo>
                <a:lnTo>
                  <a:pt x="1500202" y="896851"/>
                </a:lnTo>
                <a:lnTo>
                  <a:pt x="1507437" y="850718"/>
                </a:lnTo>
                <a:lnTo>
                  <a:pt x="1511843" y="803705"/>
                </a:lnTo>
                <a:lnTo>
                  <a:pt x="1513332" y="755904"/>
                </a:lnTo>
                <a:lnTo>
                  <a:pt x="1511843" y="708102"/>
                </a:lnTo>
                <a:lnTo>
                  <a:pt x="1507437" y="661089"/>
                </a:lnTo>
                <a:lnTo>
                  <a:pt x="1500202" y="614956"/>
                </a:lnTo>
                <a:lnTo>
                  <a:pt x="1490226" y="569789"/>
                </a:lnTo>
                <a:lnTo>
                  <a:pt x="1477598" y="525677"/>
                </a:lnTo>
                <a:lnTo>
                  <a:pt x="1462407" y="482709"/>
                </a:lnTo>
                <a:lnTo>
                  <a:pt x="1444741" y="440974"/>
                </a:lnTo>
                <a:lnTo>
                  <a:pt x="1424688" y="400560"/>
                </a:lnTo>
                <a:lnTo>
                  <a:pt x="1402338" y="361556"/>
                </a:lnTo>
                <a:lnTo>
                  <a:pt x="1377779" y="324050"/>
                </a:lnTo>
                <a:lnTo>
                  <a:pt x="1351099" y="288131"/>
                </a:lnTo>
                <a:lnTo>
                  <a:pt x="1322388" y="253888"/>
                </a:lnTo>
                <a:lnTo>
                  <a:pt x="1291732" y="221408"/>
                </a:lnTo>
                <a:lnTo>
                  <a:pt x="1259222" y="190781"/>
                </a:lnTo>
                <a:lnTo>
                  <a:pt x="1224946" y="162095"/>
                </a:lnTo>
                <a:lnTo>
                  <a:pt x="1188992" y="135439"/>
                </a:lnTo>
                <a:lnTo>
                  <a:pt x="1151449" y="110901"/>
                </a:lnTo>
                <a:lnTo>
                  <a:pt x="1112405" y="88570"/>
                </a:lnTo>
                <a:lnTo>
                  <a:pt x="1071950" y="68535"/>
                </a:lnTo>
                <a:lnTo>
                  <a:pt x="1030171" y="50884"/>
                </a:lnTo>
                <a:lnTo>
                  <a:pt x="987157" y="35705"/>
                </a:lnTo>
                <a:lnTo>
                  <a:pt x="942997" y="23087"/>
                </a:lnTo>
                <a:lnTo>
                  <a:pt x="897779" y="13119"/>
                </a:lnTo>
                <a:lnTo>
                  <a:pt x="851592" y="5889"/>
                </a:lnTo>
                <a:lnTo>
                  <a:pt x="804525" y="1487"/>
                </a:lnTo>
                <a:lnTo>
                  <a:pt x="756666" y="0"/>
                </a:lnTo>
                <a:close/>
              </a:path>
            </a:pathLst>
          </a:custGeom>
          <a:solidFill>
            <a:srgbClr val="5355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F58945E-9E94-27A9-9FD5-CC9D5AE10B6C}"/>
              </a:ext>
            </a:extLst>
          </p:cNvPr>
          <p:cNvSpPr txBox="1"/>
          <p:nvPr/>
        </p:nvSpPr>
        <p:spPr>
          <a:xfrm>
            <a:off x="802640" y="2775610"/>
            <a:ext cx="115506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20000"/>
              </a:lnSpc>
              <a:spcBef>
                <a:spcPts val="100"/>
              </a:spcBef>
            </a:pPr>
            <a:r>
              <a:rPr sz="16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us</a:t>
            </a:r>
            <a:r>
              <a:rPr sz="16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na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  Materials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D3C6915-1E46-45D6-4021-BB63F9E5BB0C}"/>
              </a:ext>
            </a:extLst>
          </p:cNvPr>
          <p:cNvSpPr txBox="1"/>
          <p:nvPr/>
        </p:nvSpPr>
        <p:spPr>
          <a:xfrm>
            <a:off x="712114" y="4739601"/>
            <a:ext cx="1296670" cy="6121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90"/>
              </a:spcBef>
            </a:pP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Chemical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A26625B-DA2E-44AB-B261-D2A078465B9F}"/>
              </a:ext>
            </a:extLst>
          </p:cNvPr>
          <p:cNvSpPr txBox="1"/>
          <p:nvPr/>
        </p:nvSpPr>
        <p:spPr>
          <a:xfrm>
            <a:off x="4354448" y="4803419"/>
            <a:ext cx="115252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20000"/>
              </a:lnSpc>
              <a:spcBef>
                <a:spcPts val="100"/>
              </a:spcBef>
            </a:pPr>
            <a:r>
              <a:rPr sz="1600" spc="10" dirty="0">
                <a:solidFill>
                  <a:srgbClr val="53555A"/>
                </a:solidFill>
                <a:latin typeface="Lucida Sans Unicode"/>
                <a:cs typeface="Lucida Sans Unicode"/>
              </a:rPr>
              <a:t>S</a:t>
            </a:r>
            <a:r>
              <a:rPr sz="1600" spc="-15" dirty="0">
                <a:solidFill>
                  <a:srgbClr val="53555A"/>
                </a:solidFill>
                <a:latin typeface="Lucida Sans Unicode"/>
                <a:cs typeface="Lucida Sans Unicode"/>
              </a:rPr>
              <a:t>u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</a:t>
            </a:r>
            <a:r>
              <a:rPr sz="1600" spc="20" dirty="0">
                <a:solidFill>
                  <a:srgbClr val="53555A"/>
                </a:solidFill>
                <a:latin typeface="Lucida Sans Unicode"/>
                <a:cs typeface="Lucida Sans Unicode"/>
              </a:rPr>
              <a:t>t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a</a:t>
            </a: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i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na</a:t>
            </a: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ble 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Packaging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F8259B8E-E9EC-9FD6-1E01-069E41EB4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665" y="313942"/>
            <a:ext cx="7524750" cy="1339215"/>
          </a:xfrm>
          <a:prstGeom prst="rect">
            <a:avLst/>
          </a:prstGeom>
          <a:noFill/>
        </p:spPr>
        <p:txBody>
          <a:bodyPr vert="horz" wrap="square" lIns="0" tIns="274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44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Supply</a:t>
            </a:r>
            <a:r>
              <a:rPr sz="4400" b="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4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Chain</a:t>
            </a:r>
            <a:r>
              <a:rPr sz="4400" b="0" spc="-8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4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Sustainability.</a:t>
            </a:r>
            <a:endParaRPr sz="4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  <a:p>
            <a:pPr marL="42545">
              <a:lnSpc>
                <a:spcPct val="100000"/>
              </a:lnSpc>
              <a:spcBef>
                <a:spcPts val="840"/>
              </a:spcBef>
            </a:pPr>
            <a:r>
              <a:rPr sz="18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Delivering</a:t>
            </a:r>
            <a:r>
              <a:rPr sz="1800" b="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lasting</a:t>
            </a:r>
            <a:r>
              <a:rPr sz="1800" b="0" spc="-2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benefits</a:t>
            </a:r>
            <a:r>
              <a:rPr sz="1800" b="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spc="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to</a:t>
            </a:r>
            <a:r>
              <a:rPr sz="1800" b="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business</a:t>
            </a:r>
            <a:r>
              <a:rPr sz="1800" b="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and</a:t>
            </a:r>
            <a:r>
              <a:rPr sz="1800" b="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the </a:t>
            </a:r>
            <a:r>
              <a:rPr sz="1800" b="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environment.</a:t>
            </a:r>
            <a:endParaRPr sz="18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grpSp>
        <p:nvGrpSpPr>
          <p:cNvPr id="14" name="object 12">
            <a:extLst>
              <a:ext uri="{FF2B5EF4-FFF2-40B4-BE49-F238E27FC236}">
                <a16:creationId xmlns:a16="http://schemas.microsoft.com/office/drawing/2014/main" id="{3E6C7E9C-429A-8F59-4004-F1E354A1A691}"/>
              </a:ext>
            </a:extLst>
          </p:cNvPr>
          <p:cNvGrpSpPr/>
          <p:nvPr/>
        </p:nvGrpSpPr>
        <p:grpSpPr>
          <a:xfrm>
            <a:off x="1833372" y="3014472"/>
            <a:ext cx="838200" cy="960119"/>
            <a:chOff x="1833372" y="3014472"/>
            <a:chExt cx="838200" cy="960119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FE7C5C9-F72C-250B-8B68-455C729B6E35}"/>
                </a:ext>
              </a:extLst>
            </p:cNvPr>
            <p:cNvSpPr/>
            <p:nvPr/>
          </p:nvSpPr>
          <p:spPr>
            <a:xfrm>
              <a:off x="2100072" y="3014472"/>
              <a:ext cx="571500" cy="283845"/>
            </a:xfrm>
            <a:custGeom>
              <a:avLst/>
              <a:gdLst/>
              <a:ahLst/>
              <a:cxnLst/>
              <a:rect l="l" t="t" r="r" b="b"/>
              <a:pathLst>
                <a:path w="571500" h="283845">
                  <a:moveTo>
                    <a:pt x="305688" y="0"/>
                  </a:moveTo>
                  <a:lnTo>
                    <a:pt x="305688" y="108965"/>
                  </a:lnTo>
                  <a:lnTo>
                    <a:pt x="0" y="108965"/>
                  </a:lnTo>
                  <a:lnTo>
                    <a:pt x="0" y="174498"/>
                  </a:lnTo>
                  <a:lnTo>
                    <a:pt x="305688" y="174498"/>
                  </a:lnTo>
                  <a:lnTo>
                    <a:pt x="305688" y="283463"/>
                  </a:lnTo>
                  <a:lnTo>
                    <a:pt x="571500" y="141731"/>
                  </a:lnTo>
                  <a:lnTo>
                    <a:pt x="305688" y="0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0E6E5B6B-90F6-3B4C-214E-6FE57581C09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3372" y="3368040"/>
              <a:ext cx="748284" cy="606552"/>
            </a:xfrm>
            <a:prstGeom prst="rect">
              <a:avLst/>
            </a:prstGeom>
          </p:spPr>
        </p:pic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93AA6530-CE0C-6EBA-67D5-20DC55CED2CF}"/>
              </a:ext>
            </a:extLst>
          </p:cNvPr>
          <p:cNvSpPr txBox="1"/>
          <p:nvPr/>
        </p:nvSpPr>
        <p:spPr>
          <a:xfrm>
            <a:off x="2750566" y="2604007"/>
            <a:ext cx="5837555" cy="148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Examples:</a:t>
            </a:r>
            <a:endParaRPr sz="1600" dirty="0">
              <a:solidFill>
                <a:srgbClr val="421E06"/>
              </a:solidFill>
              <a:latin typeface="Lucida Sans Unicode"/>
              <a:cs typeface="Lucida Sans Unicode"/>
            </a:endParaRPr>
          </a:p>
          <a:p>
            <a:pPr marL="299085" indent="-287020">
              <a:lnSpc>
                <a:spcPct val="100000"/>
              </a:lnSpc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 err="1">
                <a:solidFill>
                  <a:srgbClr val="421E06"/>
                </a:solidFill>
                <a:latin typeface="Lucida Sans Unicode"/>
                <a:cs typeface="Lucida Sans Unicode"/>
              </a:rPr>
              <a:t>EcoVero</a:t>
            </a:r>
            <a:r>
              <a:rPr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™</a:t>
            </a:r>
            <a:r>
              <a:rPr sz="1600" spc="-25" dirty="0">
                <a:solidFill>
                  <a:srgbClr val="421E06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Viscose,</a:t>
            </a:r>
            <a:endParaRPr sz="1600" dirty="0">
              <a:solidFill>
                <a:srgbClr val="421E06"/>
              </a:solidFill>
              <a:latin typeface="Lucida Sans Unicode"/>
              <a:cs typeface="Lucida Sans Unicode"/>
            </a:endParaRPr>
          </a:p>
          <a:p>
            <a:pPr marL="299085" indent="-287020">
              <a:lnSpc>
                <a:spcPct val="100000"/>
              </a:lnSpc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IN"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GRS – Global Recycle Standard</a:t>
            </a:r>
          </a:p>
          <a:p>
            <a:pPr marL="299085" indent="-287020">
              <a:lnSpc>
                <a:spcPct val="100000"/>
              </a:lnSpc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IN"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Lenzing</a:t>
            </a:r>
          </a:p>
          <a:p>
            <a:pPr marL="299085" indent="-287020">
              <a:lnSpc>
                <a:spcPct val="100000"/>
              </a:lnSpc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IN"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GOTS</a:t>
            </a:r>
          </a:p>
          <a:p>
            <a:pPr marL="299085" indent="-287020">
              <a:lnSpc>
                <a:spcPct val="100000"/>
              </a:lnSpc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IN"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BCI</a:t>
            </a:r>
            <a:endParaRPr sz="1600" dirty="0">
              <a:solidFill>
                <a:srgbClr val="421E06"/>
              </a:solidFill>
              <a:latin typeface="Lucida Sans Unicode"/>
              <a:cs typeface="Lucida Sans Unicode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E87ADE3E-CE82-319B-82CA-17894B45B15A}"/>
              </a:ext>
            </a:extLst>
          </p:cNvPr>
          <p:cNvSpPr/>
          <p:nvPr/>
        </p:nvSpPr>
        <p:spPr>
          <a:xfrm>
            <a:off x="5654040" y="4965191"/>
            <a:ext cx="571500" cy="283845"/>
          </a:xfrm>
          <a:custGeom>
            <a:avLst/>
            <a:gdLst/>
            <a:ahLst/>
            <a:cxnLst/>
            <a:rect l="l" t="t" r="r" b="b"/>
            <a:pathLst>
              <a:path w="571500" h="283845">
                <a:moveTo>
                  <a:pt x="305688" y="0"/>
                </a:moveTo>
                <a:lnTo>
                  <a:pt x="305688" y="108965"/>
                </a:lnTo>
                <a:lnTo>
                  <a:pt x="0" y="108965"/>
                </a:lnTo>
                <a:lnTo>
                  <a:pt x="0" y="174497"/>
                </a:lnTo>
                <a:lnTo>
                  <a:pt x="305688" y="174497"/>
                </a:lnTo>
                <a:lnTo>
                  <a:pt x="305688" y="283463"/>
                </a:lnTo>
                <a:lnTo>
                  <a:pt x="571500" y="141731"/>
                </a:lnTo>
                <a:lnTo>
                  <a:pt x="305688" y="0"/>
                </a:lnTo>
                <a:close/>
              </a:path>
            </a:pathLst>
          </a:custGeom>
          <a:solidFill>
            <a:srgbClr val="D9D9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5261069-BF8A-5045-AD43-C4F4958E6BF4}"/>
              </a:ext>
            </a:extLst>
          </p:cNvPr>
          <p:cNvSpPr txBox="1"/>
          <p:nvPr/>
        </p:nvSpPr>
        <p:spPr>
          <a:xfrm>
            <a:off x="6311265" y="4867478"/>
            <a:ext cx="17214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For</a:t>
            </a:r>
            <a:r>
              <a:rPr sz="1600" spc="-3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samples</a:t>
            </a:r>
            <a:endParaRPr sz="1600">
              <a:latin typeface="Lucida Sans Unicode"/>
              <a:cs typeface="Lucida Sans Unicode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For</a:t>
            </a:r>
            <a:r>
              <a:rPr sz="1600" spc="-4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shipments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CBBFD05D-7C7C-0436-6058-830BA54AC4A7}"/>
              </a:ext>
            </a:extLst>
          </p:cNvPr>
          <p:cNvSpPr/>
          <p:nvPr/>
        </p:nvSpPr>
        <p:spPr>
          <a:xfrm>
            <a:off x="8302752" y="4344923"/>
            <a:ext cx="1511935" cy="1511935"/>
          </a:xfrm>
          <a:custGeom>
            <a:avLst/>
            <a:gdLst/>
            <a:ahLst/>
            <a:cxnLst/>
            <a:rect l="l" t="t" r="r" b="b"/>
            <a:pathLst>
              <a:path w="1511934" h="1511935">
                <a:moveTo>
                  <a:pt x="755903" y="0"/>
                </a:moveTo>
                <a:lnTo>
                  <a:pt x="708102" y="1487"/>
                </a:lnTo>
                <a:lnTo>
                  <a:pt x="661089" y="5889"/>
                </a:lnTo>
                <a:lnTo>
                  <a:pt x="614956" y="13119"/>
                </a:lnTo>
                <a:lnTo>
                  <a:pt x="569789" y="23087"/>
                </a:lnTo>
                <a:lnTo>
                  <a:pt x="525677" y="35705"/>
                </a:lnTo>
                <a:lnTo>
                  <a:pt x="482709" y="50884"/>
                </a:lnTo>
                <a:lnTo>
                  <a:pt x="440974" y="68535"/>
                </a:lnTo>
                <a:lnTo>
                  <a:pt x="400560" y="88570"/>
                </a:lnTo>
                <a:lnTo>
                  <a:pt x="361556" y="110901"/>
                </a:lnTo>
                <a:lnTo>
                  <a:pt x="324050" y="135439"/>
                </a:lnTo>
                <a:lnTo>
                  <a:pt x="288131" y="162095"/>
                </a:lnTo>
                <a:lnTo>
                  <a:pt x="253888" y="190781"/>
                </a:lnTo>
                <a:lnTo>
                  <a:pt x="221408" y="221408"/>
                </a:lnTo>
                <a:lnTo>
                  <a:pt x="190781" y="253888"/>
                </a:lnTo>
                <a:lnTo>
                  <a:pt x="162095" y="288131"/>
                </a:lnTo>
                <a:lnTo>
                  <a:pt x="135439" y="324050"/>
                </a:lnTo>
                <a:lnTo>
                  <a:pt x="110901" y="361556"/>
                </a:lnTo>
                <a:lnTo>
                  <a:pt x="88570" y="400560"/>
                </a:lnTo>
                <a:lnTo>
                  <a:pt x="68535" y="440974"/>
                </a:lnTo>
                <a:lnTo>
                  <a:pt x="50884" y="482709"/>
                </a:lnTo>
                <a:lnTo>
                  <a:pt x="35705" y="525677"/>
                </a:lnTo>
                <a:lnTo>
                  <a:pt x="23087" y="569789"/>
                </a:lnTo>
                <a:lnTo>
                  <a:pt x="13119" y="614956"/>
                </a:lnTo>
                <a:lnTo>
                  <a:pt x="5889" y="661089"/>
                </a:lnTo>
                <a:lnTo>
                  <a:pt x="1487" y="708102"/>
                </a:lnTo>
                <a:lnTo>
                  <a:pt x="0" y="755903"/>
                </a:lnTo>
                <a:lnTo>
                  <a:pt x="1487" y="803705"/>
                </a:lnTo>
                <a:lnTo>
                  <a:pt x="5889" y="850718"/>
                </a:lnTo>
                <a:lnTo>
                  <a:pt x="13119" y="896851"/>
                </a:lnTo>
                <a:lnTo>
                  <a:pt x="23087" y="942018"/>
                </a:lnTo>
                <a:lnTo>
                  <a:pt x="35705" y="986130"/>
                </a:lnTo>
                <a:lnTo>
                  <a:pt x="50884" y="1029098"/>
                </a:lnTo>
                <a:lnTo>
                  <a:pt x="68535" y="1070833"/>
                </a:lnTo>
                <a:lnTo>
                  <a:pt x="88570" y="1111247"/>
                </a:lnTo>
                <a:lnTo>
                  <a:pt x="110901" y="1150251"/>
                </a:lnTo>
                <a:lnTo>
                  <a:pt x="135439" y="1187757"/>
                </a:lnTo>
                <a:lnTo>
                  <a:pt x="162095" y="1223676"/>
                </a:lnTo>
                <a:lnTo>
                  <a:pt x="190781" y="1257919"/>
                </a:lnTo>
                <a:lnTo>
                  <a:pt x="221408" y="1290399"/>
                </a:lnTo>
                <a:lnTo>
                  <a:pt x="253888" y="1321026"/>
                </a:lnTo>
                <a:lnTo>
                  <a:pt x="288131" y="1349712"/>
                </a:lnTo>
                <a:lnTo>
                  <a:pt x="324050" y="1376368"/>
                </a:lnTo>
                <a:lnTo>
                  <a:pt x="361556" y="1400906"/>
                </a:lnTo>
                <a:lnTo>
                  <a:pt x="400560" y="1423237"/>
                </a:lnTo>
                <a:lnTo>
                  <a:pt x="440974" y="1443272"/>
                </a:lnTo>
                <a:lnTo>
                  <a:pt x="482709" y="1460923"/>
                </a:lnTo>
                <a:lnTo>
                  <a:pt x="525677" y="1476102"/>
                </a:lnTo>
                <a:lnTo>
                  <a:pt x="569789" y="1488720"/>
                </a:lnTo>
                <a:lnTo>
                  <a:pt x="614956" y="1498688"/>
                </a:lnTo>
                <a:lnTo>
                  <a:pt x="661089" y="1505918"/>
                </a:lnTo>
                <a:lnTo>
                  <a:pt x="708102" y="1510320"/>
                </a:lnTo>
                <a:lnTo>
                  <a:pt x="755903" y="1511808"/>
                </a:lnTo>
                <a:lnTo>
                  <a:pt x="803705" y="1510320"/>
                </a:lnTo>
                <a:lnTo>
                  <a:pt x="850718" y="1505918"/>
                </a:lnTo>
                <a:lnTo>
                  <a:pt x="896851" y="1498688"/>
                </a:lnTo>
                <a:lnTo>
                  <a:pt x="942018" y="1488720"/>
                </a:lnTo>
                <a:lnTo>
                  <a:pt x="986130" y="1476102"/>
                </a:lnTo>
                <a:lnTo>
                  <a:pt x="1029098" y="1460923"/>
                </a:lnTo>
                <a:lnTo>
                  <a:pt x="1070833" y="1443272"/>
                </a:lnTo>
                <a:lnTo>
                  <a:pt x="1111247" y="1423237"/>
                </a:lnTo>
                <a:lnTo>
                  <a:pt x="1150251" y="1400906"/>
                </a:lnTo>
                <a:lnTo>
                  <a:pt x="1187757" y="1376368"/>
                </a:lnTo>
                <a:lnTo>
                  <a:pt x="1223676" y="1349712"/>
                </a:lnTo>
                <a:lnTo>
                  <a:pt x="1257919" y="1321026"/>
                </a:lnTo>
                <a:lnTo>
                  <a:pt x="1290399" y="1290399"/>
                </a:lnTo>
                <a:lnTo>
                  <a:pt x="1321026" y="1257919"/>
                </a:lnTo>
                <a:lnTo>
                  <a:pt x="1349712" y="1223676"/>
                </a:lnTo>
                <a:lnTo>
                  <a:pt x="1376368" y="1187757"/>
                </a:lnTo>
                <a:lnTo>
                  <a:pt x="1400906" y="1150251"/>
                </a:lnTo>
                <a:lnTo>
                  <a:pt x="1423237" y="1111247"/>
                </a:lnTo>
                <a:lnTo>
                  <a:pt x="1443272" y="1070833"/>
                </a:lnTo>
                <a:lnTo>
                  <a:pt x="1460923" y="1029098"/>
                </a:lnTo>
                <a:lnTo>
                  <a:pt x="1476102" y="986130"/>
                </a:lnTo>
                <a:lnTo>
                  <a:pt x="1488720" y="942018"/>
                </a:lnTo>
                <a:lnTo>
                  <a:pt x="1498688" y="896851"/>
                </a:lnTo>
                <a:lnTo>
                  <a:pt x="1505918" y="850718"/>
                </a:lnTo>
                <a:lnTo>
                  <a:pt x="1510320" y="803705"/>
                </a:lnTo>
                <a:lnTo>
                  <a:pt x="1511807" y="755903"/>
                </a:lnTo>
                <a:lnTo>
                  <a:pt x="1510320" y="708102"/>
                </a:lnTo>
                <a:lnTo>
                  <a:pt x="1505918" y="661089"/>
                </a:lnTo>
                <a:lnTo>
                  <a:pt x="1498688" y="614956"/>
                </a:lnTo>
                <a:lnTo>
                  <a:pt x="1488720" y="569789"/>
                </a:lnTo>
                <a:lnTo>
                  <a:pt x="1476102" y="525677"/>
                </a:lnTo>
                <a:lnTo>
                  <a:pt x="1460923" y="482709"/>
                </a:lnTo>
                <a:lnTo>
                  <a:pt x="1443272" y="440974"/>
                </a:lnTo>
                <a:lnTo>
                  <a:pt x="1423237" y="400560"/>
                </a:lnTo>
                <a:lnTo>
                  <a:pt x="1400906" y="361556"/>
                </a:lnTo>
                <a:lnTo>
                  <a:pt x="1376368" y="324050"/>
                </a:lnTo>
                <a:lnTo>
                  <a:pt x="1349712" y="288131"/>
                </a:lnTo>
                <a:lnTo>
                  <a:pt x="1321026" y="253888"/>
                </a:lnTo>
                <a:lnTo>
                  <a:pt x="1290399" y="221408"/>
                </a:lnTo>
                <a:lnTo>
                  <a:pt x="1257919" y="190781"/>
                </a:lnTo>
                <a:lnTo>
                  <a:pt x="1223676" y="162095"/>
                </a:lnTo>
                <a:lnTo>
                  <a:pt x="1187757" y="135439"/>
                </a:lnTo>
                <a:lnTo>
                  <a:pt x="1150251" y="110901"/>
                </a:lnTo>
                <a:lnTo>
                  <a:pt x="1111247" y="88570"/>
                </a:lnTo>
                <a:lnTo>
                  <a:pt x="1070833" y="68535"/>
                </a:lnTo>
                <a:lnTo>
                  <a:pt x="1029098" y="50884"/>
                </a:lnTo>
                <a:lnTo>
                  <a:pt x="986130" y="35705"/>
                </a:lnTo>
                <a:lnTo>
                  <a:pt x="942018" y="23087"/>
                </a:lnTo>
                <a:lnTo>
                  <a:pt x="896851" y="13119"/>
                </a:lnTo>
                <a:lnTo>
                  <a:pt x="850718" y="5889"/>
                </a:lnTo>
                <a:lnTo>
                  <a:pt x="803705" y="1487"/>
                </a:lnTo>
                <a:lnTo>
                  <a:pt x="755903" y="0"/>
                </a:lnTo>
                <a:close/>
              </a:path>
            </a:pathLst>
          </a:custGeom>
          <a:solidFill>
            <a:srgbClr val="23100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D1E93D22-F68F-9E71-97E6-CB809CB83F56}"/>
              </a:ext>
            </a:extLst>
          </p:cNvPr>
          <p:cNvSpPr txBox="1"/>
          <p:nvPr/>
        </p:nvSpPr>
        <p:spPr>
          <a:xfrm>
            <a:off x="8482965" y="4610249"/>
            <a:ext cx="121412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10" algn="ctr">
              <a:lnSpc>
                <a:spcPct val="120100"/>
              </a:lnSpc>
              <a:spcBef>
                <a:spcPts val="95"/>
              </a:spcBef>
            </a:pPr>
            <a:r>
              <a:rPr sz="1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Eco- </a:t>
            </a:r>
            <a:r>
              <a:rPr sz="1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sp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6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  Production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F694613-5A95-9467-606E-B6ED7E91D2D7}"/>
              </a:ext>
            </a:extLst>
          </p:cNvPr>
          <p:cNvSpPr txBox="1"/>
          <p:nvPr/>
        </p:nvSpPr>
        <p:spPr>
          <a:xfrm>
            <a:off x="2757297" y="4583429"/>
            <a:ext cx="1393190" cy="1000760"/>
          </a:xfrm>
          <a:prstGeom prst="rect">
            <a:avLst/>
          </a:prstGeom>
          <a:solidFill>
            <a:srgbClr val="E8E3D0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Detox</a:t>
            </a:r>
            <a:r>
              <a:rPr sz="1600" spc="-5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and</a:t>
            </a:r>
            <a:r>
              <a:rPr sz="1600" spc="-3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OI: </a:t>
            </a:r>
            <a:r>
              <a:rPr sz="1600" spc="-49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chemeClr val="accent2">
                    <a:lumMod val="50000"/>
                  </a:schemeClr>
                </a:solidFill>
                <a:latin typeface="Lucida Sans Unicode"/>
                <a:cs typeface="Lucida Sans Unicode"/>
              </a:rPr>
              <a:t>C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hemical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chemeClr val="accent2">
                    <a:lumMod val="50000"/>
                  </a:schemeClr>
                </a:solidFill>
                <a:latin typeface="Lucida Sans Unicode"/>
                <a:cs typeface="Lucida Sans Unicode"/>
              </a:rPr>
              <a:t>M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anagement </a:t>
            </a:r>
            <a:r>
              <a:rPr sz="1600" spc="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chemeClr val="accent2">
                    <a:lumMod val="50000"/>
                  </a:schemeClr>
                </a:solidFill>
                <a:latin typeface="Lucida Sans Unicode"/>
                <a:cs typeface="Lucida Sans Unicode"/>
              </a:rPr>
              <a:t>A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ssessment</a:t>
            </a:r>
            <a:endParaRPr sz="1600" dirty="0">
              <a:latin typeface="Lucida Sans Unicode"/>
              <a:cs typeface="Lucida Sans Unicode"/>
            </a:endParaRPr>
          </a:p>
        </p:txBody>
      </p:sp>
      <p:grpSp>
        <p:nvGrpSpPr>
          <p:cNvPr id="23" name="object 21">
            <a:extLst>
              <a:ext uri="{FF2B5EF4-FFF2-40B4-BE49-F238E27FC236}">
                <a16:creationId xmlns:a16="http://schemas.microsoft.com/office/drawing/2014/main" id="{7988B71B-7728-1435-7BEB-254AF96442FD}"/>
              </a:ext>
            </a:extLst>
          </p:cNvPr>
          <p:cNvGrpSpPr/>
          <p:nvPr/>
        </p:nvGrpSpPr>
        <p:grpSpPr>
          <a:xfrm>
            <a:off x="9657588" y="4966715"/>
            <a:ext cx="706120" cy="1012190"/>
            <a:chOff x="9657588" y="4966715"/>
            <a:chExt cx="706120" cy="1012190"/>
          </a:xfrm>
        </p:grpSpPr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A25343B7-DCB0-DDD3-643D-9C298A25663E}"/>
                </a:ext>
              </a:extLst>
            </p:cNvPr>
            <p:cNvSpPr/>
            <p:nvPr/>
          </p:nvSpPr>
          <p:spPr>
            <a:xfrm>
              <a:off x="9790176" y="4966715"/>
              <a:ext cx="573405" cy="281940"/>
            </a:xfrm>
            <a:custGeom>
              <a:avLst/>
              <a:gdLst/>
              <a:ahLst/>
              <a:cxnLst/>
              <a:rect l="l" t="t" r="r" b="b"/>
              <a:pathLst>
                <a:path w="573404" h="281939">
                  <a:moveTo>
                    <a:pt x="308609" y="0"/>
                  </a:moveTo>
                  <a:lnTo>
                    <a:pt x="308609" y="108330"/>
                  </a:lnTo>
                  <a:lnTo>
                    <a:pt x="0" y="108330"/>
                  </a:lnTo>
                  <a:lnTo>
                    <a:pt x="0" y="173608"/>
                  </a:lnTo>
                  <a:lnTo>
                    <a:pt x="308609" y="173608"/>
                  </a:lnTo>
                  <a:lnTo>
                    <a:pt x="308609" y="281939"/>
                  </a:lnTo>
                  <a:lnTo>
                    <a:pt x="573024" y="14096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23100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DE97617A-3DBB-175F-9EB2-425BB3136F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7588" y="5341619"/>
              <a:ext cx="571500" cy="637032"/>
            </a:xfrm>
            <a:prstGeom prst="rect">
              <a:avLst/>
            </a:prstGeom>
          </p:spPr>
        </p:pic>
      </p:grpSp>
      <p:grpSp>
        <p:nvGrpSpPr>
          <p:cNvPr id="26" name="object 24">
            <a:extLst>
              <a:ext uri="{FF2B5EF4-FFF2-40B4-BE49-F238E27FC236}">
                <a16:creationId xmlns:a16="http://schemas.microsoft.com/office/drawing/2014/main" id="{043CD32A-7B79-BD39-0E32-489F7E70A0E8}"/>
              </a:ext>
            </a:extLst>
          </p:cNvPr>
          <p:cNvGrpSpPr/>
          <p:nvPr/>
        </p:nvGrpSpPr>
        <p:grpSpPr>
          <a:xfrm>
            <a:off x="2052827" y="4957571"/>
            <a:ext cx="634365" cy="967740"/>
            <a:chOff x="2052827" y="4957571"/>
            <a:chExt cx="634365" cy="967740"/>
          </a:xfrm>
        </p:grpSpPr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36AB1006-A7AE-0F89-5A8C-2CA99E881A79}"/>
                </a:ext>
              </a:extLst>
            </p:cNvPr>
            <p:cNvSpPr/>
            <p:nvPr/>
          </p:nvSpPr>
          <p:spPr>
            <a:xfrm>
              <a:off x="2115311" y="4957571"/>
              <a:ext cx="571500" cy="283845"/>
            </a:xfrm>
            <a:custGeom>
              <a:avLst/>
              <a:gdLst/>
              <a:ahLst/>
              <a:cxnLst/>
              <a:rect l="l" t="t" r="r" b="b"/>
              <a:pathLst>
                <a:path w="571500" h="283845">
                  <a:moveTo>
                    <a:pt x="305688" y="0"/>
                  </a:moveTo>
                  <a:lnTo>
                    <a:pt x="305688" y="108965"/>
                  </a:lnTo>
                  <a:lnTo>
                    <a:pt x="0" y="108965"/>
                  </a:lnTo>
                  <a:lnTo>
                    <a:pt x="0" y="174497"/>
                  </a:lnTo>
                  <a:lnTo>
                    <a:pt x="305688" y="174497"/>
                  </a:lnTo>
                  <a:lnTo>
                    <a:pt x="305688" y="283463"/>
                  </a:lnTo>
                  <a:lnTo>
                    <a:pt x="571500" y="141731"/>
                  </a:lnTo>
                  <a:lnTo>
                    <a:pt x="305688" y="0"/>
                  </a:lnTo>
                  <a:close/>
                </a:path>
              </a:pathLst>
            </a:custGeom>
            <a:solidFill>
              <a:srgbClr val="23100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6">
              <a:extLst>
                <a:ext uri="{FF2B5EF4-FFF2-40B4-BE49-F238E27FC236}">
                  <a16:creationId xmlns:a16="http://schemas.microsoft.com/office/drawing/2014/main" id="{3A744709-9639-8D7B-1116-69CCA6DB1A7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2827" y="5422391"/>
              <a:ext cx="501395" cy="502919"/>
            </a:xfrm>
            <a:prstGeom prst="rect">
              <a:avLst/>
            </a:prstGeom>
          </p:spPr>
        </p:pic>
      </p:grpSp>
      <p:pic>
        <p:nvPicPr>
          <p:cNvPr id="29" name="object 27">
            <a:extLst>
              <a:ext uri="{FF2B5EF4-FFF2-40B4-BE49-F238E27FC236}">
                <a16:creationId xmlns:a16="http://schemas.microsoft.com/office/drawing/2014/main" id="{78247431-3379-0DAA-6BFA-3D6B114CA7D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5230" y="5338919"/>
            <a:ext cx="1028350" cy="971748"/>
          </a:xfrm>
          <a:prstGeom prst="rect">
            <a:avLst/>
          </a:prstGeom>
        </p:spPr>
      </p:pic>
      <p:pic>
        <p:nvPicPr>
          <p:cNvPr id="31" name="object 29">
            <a:extLst>
              <a:ext uri="{FF2B5EF4-FFF2-40B4-BE49-F238E27FC236}">
                <a16:creationId xmlns:a16="http://schemas.microsoft.com/office/drawing/2014/main" id="{6FA49EA5-19E4-3F5E-13B6-3E2CFDF1625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45230" y="2622824"/>
            <a:ext cx="1370016" cy="305571"/>
          </a:xfrm>
          <a:prstGeom prst="rect">
            <a:avLst/>
          </a:prstGeom>
        </p:spPr>
      </p:pic>
      <p:grpSp>
        <p:nvGrpSpPr>
          <p:cNvPr id="33" name="object 31">
            <a:extLst>
              <a:ext uri="{FF2B5EF4-FFF2-40B4-BE49-F238E27FC236}">
                <a16:creationId xmlns:a16="http://schemas.microsoft.com/office/drawing/2014/main" id="{686AD403-4909-72F4-E804-531260B01A72}"/>
              </a:ext>
            </a:extLst>
          </p:cNvPr>
          <p:cNvGrpSpPr/>
          <p:nvPr/>
        </p:nvGrpSpPr>
        <p:grpSpPr>
          <a:xfrm>
            <a:off x="5506211" y="5338571"/>
            <a:ext cx="719455" cy="721360"/>
            <a:chOff x="5506211" y="5338571"/>
            <a:chExt cx="719455" cy="721360"/>
          </a:xfrm>
        </p:grpSpPr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6FC385D3-4F68-451C-5BE3-E38B839AAA3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6211" y="5338571"/>
              <a:ext cx="719327" cy="720852"/>
            </a:xfrm>
            <a:prstGeom prst="rect">
              <a:avLst/>
            </a:prstGeom>
          </p:spPr>
        </p:pic>
        <p:pic>
          <p:nvPicPr>
            <p:cNvPr id="35" name="object 33">
              <a:extLst>
                <a:ext uri="{FF2B5EF4-FFF2-40B4-BE49-F238E27FC236}">
                  <a16:creationId xmlns:a16="http://schemas.microsoft.com/office/drawing/2014/main" id="{4C929D60-BDDB-6337-1CAF-8773707CE9D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7070" y="5542330"/>
              <a:ext cx="357962" cy="357962"/>
            </a:xfrm>
            <a:prstGeom prst="rect">
              <a:avLst/>
            </a:prstGeom>
          </p:spPr>
        </p:pic>
      </p:grpSp>
      <p:sp>
        <p:nvSpPr>
          <p:cNvPr id="36" name="object 34">
            <a:extLst>
              <a:ext uri="{FF2B5EF4-FFF2-40B4-BE49-F238E27FC236}">
                <a16:creationId xmlns:a16="http://schemas.microsoft.com/office/drawing/2014/main" id="{61FF54AB-FF26-C1A1-E451-D81A5D749D4C}"/>
              </a:ext>
            </a:extLst>
          </p:cNvPr>
          <p:cNvSpPr txBox="1">
            <a:spLocks/>
          </p:cNvSpPr>
          <p:nvPr/>
        </p:nvSpPr>
        <p:spPr>
          <a:xfrm>
            <a:off x="10957559" y="6437976"/>
            <a:ext cx="342900" cy="212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14"/>
              </a:spcBef>
            </a:pPr>
            <a:fld id="{81D60167-4931-47E6-BA6A-407CBD079E47}" type="slidenum">
              <a:rPr lang="en-IN" smtClean="0"/>
              <a:pPr marL="38100">
                <a:spcBef>
                  <a:spcPts val="114"/>
                </a:spcBef>
              </a:pPr>
              <a:t>7</a:t>
            </a:fld>
            <a:endParaRPr lang="en-IN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2E83972-FAB8-401F-19DE-98DF5898697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28" y="2589112"/>
            <a:ext cx="993036" cy="5383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C4C5236-EBE8-EC95-A531-8291D1F654C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405" y="2939208"/>
            <a:ext cx="1117209" cy="6510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F0A47E3-79F0-6132-E80C-313FF0FF62F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446" y="2565467"/>
            <a:ext cx="710013" cy="6615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FD6F67-02EB-555D-3D93-3B09A006DD72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909" y="2565467"/>
            <a:ext cx="1420495" cy="6456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058687-1501-52B8-538E-0CFF1238DDA7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83" y="0"/>
            <a:ext cx="2271381" cy="22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9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C35F9-4332-1A9A-8D06-BA309C4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328CF8-06CC-0963-3AE3-1DDFF2413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7002A50D-00FC-E40F-0ABE-6368E5C47FD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048" y="1913055"/>
            <a:ext cx="3931920" cy="35859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9DB46F-962D-F651-E8AB-BA07AB3A2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64" y="1447549"/>
            <a:ext cx="2256184" cy="421302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C2E9B11-A4F6-419B-BFC3-05C6E53ED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56" y="1454952"/>
            <a:ext cx="2331183" cy="420561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1BE0FD-8777-A7BC-F116-72DD0E801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46" y="1454952"/>
            <a:ext cx="2619139" cy="41740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B633FB4-C800-0059-EE38-62B086F71A06}"/>
              </a:ext>
            </a:extLst>
          </p:cNvPr>
          <p:cNvSpPr txBox="1"/>
          <p:nvPr/>
        </p:nvSpPr>
        <p:spPr>
          <a:xfrm>
            <a:off x="2425735" y="495698"/>
            <a:ext cx="591379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Real to Life Simulation</a:t>
            </a:r>
          </a:p>
        </p:txBody>
      </p:sp>
    </p:spTree>
    <p:extLst>
      <p:ext uri="{BB962C8B-B14F-4D97-AF65-F5344CB8AC3E}">
        <p14:creationId xmlns:p14="http://schemas.microsoft.com/office/powerpoint/2010/main" val="318182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B77261-A9CB-F14B-B03A-7016A99D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CAFBEC-137C-E355-F1A4-79558CCE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A740B1-5D22-B3ED-74DB-1BD222709623}"/>
              </a:ext>
            </a:extLst>
          </p:cNvPr>
          <p:cNvSpPr txBox="1"/>
          <p:nvPr/>
        </p:nvSpPr>
        <p:spPr>
          <a:xfrm>
            <a:off x="2408903" y="565058"/>
            <a:ext cx="361829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Management.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6BEF1-F55D-6B7B-DD6B-D9D70AB8E6A3}"/>
              </a:ext>
            </a:extLst>
          </p:cNvPr>
          <p:cNvSpPr txBox="1"/>
          <p:nvPr/>
        </p:nvSpPr>
        <p:spPr>
          <a:xfrm>
            <a:off x="883920" y="1517216"/>
            <a:ext cx="726948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RICHA SAWHNEY</a:t>
            </a:r>
          </a:p>
          <a:p>
            <a:r>
              <a:rPr lang="en-US" sz="1600" dirty="0">
                <a:latin typeface="Georgia" panose="02040502050405020303" pitchFamily="18" charset="0"/>
              </a:rPr>
              <a:t>MANAGING DIRECTOR</a:t>
            </a:r>
          </a:p>
          <a:p>
            <a:endParaRPr lang="en-US" sz="1600" dirty="0">
              <a:latin typeface="Georgia" panose="02040502050405020303" pitchFamily="18" charset="0"/>
            </a:endParaRPr>
          </a:p>
          <a:p>
            <a:pPr algn="l"/>
            <a:r>
              <a:rPr lang="en-US" dirty="0">
                <a:solidFill>
                  <a:srgbClr val="421E06"/>
                </a:solidFill>
                <a:latin typeface="Georgia" panose="02040502050405020303" pitchFamily="18" charset="0"/>
              </a:rPr>
              <a:t>Richa</a:t>
            </a:r>
            <a:r>
              <a:rPr lang="en-US" b="0" i="0" dirty="0">
                <a:solidFill>
                  <a:srgbClr val="421E06"/>
                </a:solidFill>
                <a:effectLst/>
                <a:latin typeface="Georgia" panose="02040502050405020303" pitchFamily="18" charset="0"/>
              </a:rPr>
              <a:t> has 30+ years experience in managing buying operations of leading international Mail-Order and Retail companies.</a:t>
            </a:r>
          </a:p>
          <a:p>
            <a:pPr algn="l"/>
            <a:endParaRPr lang="en-US" b="0" i="0" dirty="0">
              <a:solidFill>
                <a:srgbClr val="421E06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b="0" i="0" dirty="0">
                <a:solidFill>
                  <a:srgbClr val="421E06"/>
                </a:solidFill>
                <a:effectLst/>
                <a:latin typeface="Georgia" panose="02040502050405020303" pitchFamily="18" charset="0"/>
              </a:rPr>
              <a:t>She was part of The Otto Group management responsible for operations in India.</a:t>
            </a:r>
          </a:p>
          <a:p>
            <a:pPr algn="l"/>
            <a:endParaRPr lang="en-US" b="0" i="0" dirty="0">
              <a:solidFill>
                <a:srgbClr val="421E06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b="0" i="0" dirty="0">
                <a:solidFill>
                  <a:srgbClr val="421E06"/>
                </a:solidFill>
                <a:effectLst/>
                <a:latin typeface="Georgia" panose="02040502050405020303" pitchFamily="18" charset="0"/>
              </a:rPr>
              <a:t>She has in-depth experience with the Indian subcontinent markets with thorough knowledge of sourcing and vendor management.</a:t>
            </a:r>
          </a:p>
          <a:p>
            <a:pPr>
              <a:defRPr>
                <a:solidFill>
                  <a:srgbClr val="505050"/>
                </a:solidFill>
              </a:defRPr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6C38AE-1A59-FE07-A3A4-B54176B64533}"/>
              </a:ext>
            </a:extLst>
          </p:cNvPr>
          <p:cNvCxnSpPr/>
          <p:nvPr/>
        </p:nvCxnSpPr>
        <p:spPr>
          <a:xfrm>
            <a:off x="892629" y="2993572"/>
            <a:ext cx="6781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0AB179-A6C0-5293-71BA-2F384AFED392}"/>
              </a:ext>
            </a:extLst>
          </p:cNvPr>
          <p:cNvCxnSpPr/>
          <p:nvPr/>
        </p:nvCxnSpPr>
        <p:spPr>
          <a:xfrm>
            <a:off x="936169" y="3842654"/>
            <a:ext cx="6781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0D3A45-695E-E126-8FBD-03A6C149D241}"/>
              </a:ext>
            </a:extLst>
          </p:cNvPr>
          <p:cNvSpPr/>
          <p:nvPr/>
        </p:nvSpPr>
        <p:spPr>
          <a:xfrm>
            <a:off x="9111343" y="1132114"/>
            <a:ext cx="2645228" cy="27105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739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416</Words>
  <Application>Microsoft Office PowerPoint</Application>
  <PresentationFormat>Widescreen</PresentationFormat>
  <Paragraphs>86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MT</vt:lpstr>
      <vt:lpstr>Calibri</vt:lpstr>
      <vt:lpstr>Calibri Light</vt:lpstr>
      <vt:lpstr>Georgia</vt:lpstr>
      <vt:lpstr>Lucida Sans Unicode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Partner with Us?</vt:lpstr>
      <vt:lpstr>Supply Chain Sustainability. Delivering lasting benefits to business and the environment.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Ashish Saxena</dc:creator>
  <cp:lastModifiedBy>Ashish Saxena</cp:lastModifiedBy>
  <cp:revision>2</cp:revision>
  <dcterms:created xsi:type="dcterms:W3CDTF">2024-11-20T14:18:53Z</dcterms:created>
  <dcterms:modified xsi:type="dcterms:W3CDTF">2024-11-20T17:05:34Z</dcterms:modified>
</cp:coreProperties>
</file>